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 id="2147483701" r:id="rId3"/>
    <p:sldMasterId id="2147483715" r:id="rId4"/>
    <p:sldMasterId id="2147483729" r:id="rId5"/>
    <p:sldMasterId id="2147483759" r:id="rId6"/>
  </p:sldMasterIdLst>
  <p:notesMasterIdLst>
    <p:notesMasterId r:id="rId38"/>
  </p:notesMasterIdLst>
  <p:handoutMasterIdLst>
    <p:handoutMasterId r:id="rId39"/>
  </p:handoutMasterIdLst>
  <p:sldIdLst>
    <p:sldId id="256" r:id="rId7"/>
    <p:sldId id="323" r:id="rId8"/>
    <p:sldId id="488" r:id="rId9"/>
    <p:sldId id="489" r:id="rId10"/>
    <p:sldId id="486" r:id="rId11"/>
    <p:sldId id="495" r:id="rId12"/>
    <p:sldId id="494" r:id="rId13"/>
    <p:sldId id="497" r:id="rId14"/>
    <p:sldId id="416" r:id="rId15"/>
    <p:sldId id="483" r:id="rId16"/>
    <p:sldId id="498" r:id="rId17"/>
    <p:sldId id="499" r:id="rId18"/>
    <p:sldId id="500" r:id="rId19"/>
    <p:sldId id="510" r:id="rId20"/>
    <p:sldId id="455" r:id="rId21"/>
    <p:sldId id="492" r:id="rId22"/>
    <p:sldId id="456" r:id="rId23"/>
    <p:sldId id="457" r:id="rId24"/>
    <p:sldId id="458" r:id="rId25"/>
    <p:sldId id="511" r:id="rId26"/>
    <p:sldId id="459" r:id="rId27"/>
    <p:sldId id="512" r:id="rId28"/>
    <p:sldId id="513" r:id="rId29"/>
    <p:sldId id="514" r:id="rId30"/>
    <p:sldId id="507" r:id="rId31"/>
    <p:sldId id="508" r:id="rId32"/>
    <p:sldId id="503" r:id="rId33"/>
    <p:sldId id="504" r:id="rId34"/>
    <p:sldId id="505" r:id="rId35"/>
    <p:sldId id="506" r:id="rId36"/>
    <p:sldId id="482" r:id="rId37"/>
  </p:sldIdLst>
  <p:sldSz cx="9144000" cy="6858000" type="screen4x3"/>
  <p:notesSz cx="6805613" cy="9944100"/>
  <p:defaultTextStyle>
    <a:lvl1pPr defTabSz="457200">
      <a:defRPr sz="1200">
        <a:latin typeface="+mj-lt"/>
        <a:ea typeface="+mj-ea"/>
        <a:cs typeface="+mj-cs"/>
        <a:sym typeface="Helvetica"/>
      </a:defRPr>
    </a:lvl1pPr>
    <a:lvl2pPr indent="228600" defTabSz="457200">
      <a:defRPr sz="1200">
        <a:latin typeface="+mj-lt"/>
        <a:ea typeface="+mj-ea"/>
        <a:cs typeface="+mj-cs"/>
        <a:sym typeface="Helvetica"/>
      </a:defRPr>
    </a:lvl2pPr>
    <a:lvl3pPr indent="457200" defTabSz="457200">
      <a:defRPr sz="1200">
        <a:latin typeface="+mj-lt"/>
        <a:ea typeface="+mj-ea"/>
        <a:cs typeface="+mj-cs"/>
        <a:sym typeface="Helvetica"/>
      </a:defRPr>
    </a:lvl3pPr>
    <a:lvl4pPr indent="685800" defTabSz="457200">
      <a:defRPr sz="1200">
        <a:latin typeface="+mj-lt"/>
        <a:ea typeface="+mj-ea"/>
        <a:cs typeface="+mj-cs"/>
        <a:sym typeface="Helvetica"/>
      </a:defRPr>
    </a:lvl4pPr>
    <a:lvl5pPr indent="914400" defTabSz="457200">
      <a:defRPr sz="1200">
        <a:latin typeface="+mj-lt"/>
        <a:ea typeface="+mj-ea"/>
        <a:cs typeface="+mj-cs"/>
        <a:sym typeface="Helvetica"/>
      </a:defRPr>
    </a:lvl5pPr>
    <a:lvl6pPr defTabSz="457200">
      <a:defRPr sz="1200">
        <a:latin typeface="+mj-lt"/>
        <a:ea typeface="+mj-ea"/>
        <a:cs typeface="+mj-cs"/>
        <a:sym typeface="Helvetica"/>
      </a:defRPr>
    </a:lvl6pPr>
    <a:lvl7pPr defTabSz="457200">
      <a:defRPr sz="1200">
        <a:latin typeface="+mj-lt"/>
        <a:ea typeface="+mj-ea"/>
        <a:cs typeface="+mj-cs"/>
        <a:sym typeface="Helvetica"/>
      </a:defRPr>
    </a:lvl7pPr>
    <a:lvl8pPr defTabSz="457200">
      <a:defRPr sz="1200">
        <a:latin typeface="+mj-lt"/>
        <a:ea typeface="+mj-ea"/>
        <a:cs typeface="+mj-cs"/>
        <a:sym typeface="Helvetica"/>
      </a:defRPr>
    </a:lvl8pPr>
    <a:lvl9pPr defTabSz="457200">
      <a:defRPr sz="1200">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y Jones" initials="J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20D0"/>
    <a:srgbClr val="FF9966"/>
    <a:srgbClr val="FF9999"/>
    <a:srgbClr val="9966FF"/>
    <a:srgbClr val="FF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1F2"/>
          </a:solidFill>
        </a:fill>
      </a:tcStyle>
    </a:wholeTbl>
    <a:band2H>
      <a:tcTxStyle/>
      <a:tcStyle>
        <a:tcBdr/>
        <a:fill>
          <a:solidFill>
            <a:srgbClr val="E7F1F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4A9DE"/>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4A9DE"/>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4A9DE"/>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CADA"/>
          </a:solidFill>
        </a:fill>
      </a:tcStyle>
    </a:wholeTbl>
    <a:band2H>
      <a:tcTxStyle/>
      <a:tcStyle>
        <a:tcBdr/>
        <a:fill>
          <a:solidFill>
            <a:srgbClr val="FAE6ED"/>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008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008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008B"/>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4A9DE"/>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14A9DE"/>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804" autoAdjust="0"/>
    <p:restoredTop sz="92639" autoAdjust="0"/>
  </p:normalViewPr>
  <p:slideViewPr>
    <p:cSldViewPr>
      <p:cViewPr>
        <p:scale>
          <a:sx n="60" d="100"/>
          <a:sy n="60" d="100"/>
        </p:scale>
        <p:origin x="966" y="186"/>
      </p:cViewPr>
      <p:guideLst>
        <p:guide orient="horz" pos="2160"/>
        <p:guide pos="2880"/>
      </p:guideLst>
    </p:cSldViewPr>
  </p:slideViewPr>
  <p:outlineViewPr>
    <p:cViewPr>
      <p:scale>
        <a:sx n="33" d="100"/>
        <a:sy n="33" d="100"/>
      </p:scale>
      <p:origin x="0" y="-2227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01B1663F-F049-4270-9F3D-915324BDC06B}" type="datetimeFigureOut">
              <a:rPr lang="en-GB" smtClean="0"/>
              <a:t>01/06/2016</a:t>
            </a:fld>
            <a:endParaRPr lang="en-GB" dirty="0"/>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A30A98D0-7DBB-4271-B302-5B4A91751314}" type="slidenum">
              <a:rPr lang="en-GB" smtClean="0"/>
              <a:t>‹#›</a:t>
            </a:fld>
            <a:endParaRPr lang="en-GB" dirty="0"/>
          </a:p>
        </p:txBody>
      </p:sp>
    </p:spTree>
    <p:extLst>
      <p:ext uri="{BB962C8B-B14F-4D97-AF65-F5344CB8AC3E}">
        <p14:creationId xmlns:p14="http://schemas.microsoft.com/office/powerpoint/2010/main" val="575293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917575" y="746125"/>
            <a:ext cx="4972050" cy="3729038"/>
          </a:xfrm>
          <a:prstGeom prst="rect">
            <a:avLst/>
          </a:prstGeom>
        </p:spPr>
        <p:txBody>
          <a:bodyPr/>
          <a:lstStyle/>
          <a:p>
            <a:pPr lvl="0"/>
            <a:endParaRPr dirty="0"/>
          </a:p>
        </p:txBody>
      </p:sp>
      <p:sp>
        <p:nvSpPr>
          <p:cNvPr id="88" name="Shape 88"/>
          <p:cNvSpPr>
            <a:spLocks noGrp="1"/>
          </p:cNvSpPr>
          <p:nvPr>
            <p:ph type="body" sz="quarter" idx="1"/>
          </p:nvPr>
        </p:nvSpPr>
        <p:spPr>
          <a:xfrm>
            <a:off x="907415" y="4723448"/>
            <a:ext cx="4990783" cy="4474845"/>
          </a:xfrm>
          <a:prstGeom prst="rect">
            <a:avLst/>
          </a:prstGeom>
        </p:spPr>
        <p:txBody>
          <a:bodyPr/>
          <a:lstStyle/>
          <a:p>
            <a:pPr lvl="0"/>
            <a:endParaRPr/>
          </a:p>
        </p:txBody>
      </p:sp>
    </p:spTree>
    <p:extLst>
      <p:ext uri="{BB962C8B-B14F-4D97-AF65-F5344CB8AC3E}">
        <p14:creationId xmlns:p14="http://schemas.microsoft.com/office/powerpoint/2010/main" val="2354415930"/>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320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17575" y="746125"/>
            <a:ext cx="4972050" cy="3729038"/>
          </a:xfrm>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GB" altLang="en-US" dirty="0" smtClean="0">
              <a:latin typeface="Noteworthy Bold" pitchFamily="-84" charset="0"/>
              <a:ea typeface="Noteworthy Bold" pitchFamily="-84" charset="0"/>
              <a:cs typeface="Noteworthy Bold" pitchFamily="-84" charset="0"/>
            </a:endParaRPr>
          </a:p>
        </p:txBody>
      </p:sp>
    </p:spTree>
    <p:extLst>
      <p:ext uri="{BB962C8B-B14F-4D97-AF65-F5344CB8AC3E}">
        <p14:creationId xmlns:p14="http://schemas.microsoft.com/office/powerpoint/2010/main" val="32014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now look at</a:t>
            </a:r>
            <a:r>
              <a:rPr lang="en-GB" baseline="0" dirty="0" smtClean="0"/>
              <a:t> the two main elements of TechBac in more detail, starting with </a:t>
            </a:r>
            <a:r>
              <a:rPr lang="en-GB" b="1" baseline="0" dirty="0" smtClean="0"/>
              <a:t>Technical Qualifications</a:t>
            </a:r>
            <a:r>
              <a:rPr lang="en-GB" baseline="0" dirty="0" smtClean="0"/>
              <a:t>. </a:t>
            </a:r>
          </a:p>
          <a:p>
            <a:endParaRPr lang="en-GB" baseline="0" dirty="0" smtClean="0"/>
          </a:p>
          <a:p>
            <a:r>
              <a:rPr lang="en-GB" baseline="0" dirty="0" smtClean="0"/>
              <a:t>Our new City &amp; Guilds Technical qualifications have been designed and endorsed by employers, providing up to date and highly relevant skills with graded assessments. A practical and applied approach to assessment ensures that staff have more time to focus on teaching and learning, for more successful outcomes.</a:t>
            </a:r>
          </a:p>
          <a:p>
            <a:endParaRPr lang="en-GB" baseline="0" dirty="0" smtClean="0"/>
          </a:p>
          <a:p>
            <a:r>
              <a:rPr lang="en-GB" baseline="0" dirty="0" smtClean="0"/>
              <a:t>Technical qualifications are comprised of the following elements:</a:t>
            </a:r>
          </a:p>
          <a:p>
            <a:endParaRPr lang="en-GB" baseline="0" dirty="0" smtClean="0"/>
          </a:p>
          <a:p>
            <a:pPr marL="171450" indent="-171450">
              <a:buFontTx/>
              <a:buChar char="-"/>
            </a:pPr>
            <a:r>
              <a:rPr lang="en-GB" b="1" baseline="0" dirty="0" smtClean="0"/>
              <a:t>Synoptic assessment </a:t>
            </a:r>
            <a:r>
              <a:rPr lang="en-GB" baseline="0" dirty="0" smtClean="0"/>
              <a:t>– </a:t>
            </a:r>
            <a:r>
              <a:rPr lang="en-GB" sz="1200" kern="1200" dirty="0" smtClean="0">
                <a:solidFill>
                  <a:schemeClr val="tx1"/>
                </a:solidFill>
                <a:effectLst/>
                <a:latin typeface="Arial" charset="0"/>
                <a:ea typeface="+mn-ea"/>
                <a:cs typeface="Arial" charset="0"/>
              </a:rPr>
              <a:t>this is assessment in which two or more  areas of  learning  are brought together in a single assessment. This approach has been adopted for  this qualification in order to help learners make connections between areas of learning and to promote holistic delivery and understanding of the subject. Synoptic</a:t>
            </a:r>
            <a:r>
              <a:rPr lang="en-GB" sz="1200" kern="1200" baseline="0" dirty="0" smtClean="0">
                <a:solidFill>
                  <a:schemeClr val="tx1"/>
                </a:solidFill>
                <a:effectLst/>
                <a:latin typeface="Arial" charset="0"/>
                <a:ea typeface="+mn-ea"/>
                <a:cs typeface="Arial" charset="0"/>
              </a:rPr>
              <a:t> assessments are comprised of a </a:t>
            </a:r>
            <a:r>
              <a:rPr lang="en-GB" sz="1200" b="1" kern="1200" baseline="0" dirty="0" smtClean="0">
                <a:solidFill>
                  <a:schemeClr val="tx1"/>
                </a:solidFill>
                <a:effectLst/>
                <a:latin typeface="Arial" charset="0"/>
                <a:ea typeface="+mn-ea"/>
                <a:cs typeface="Arial" charset="0"/>
              </a:rPr>
              <a:t>Practical Assignment </a:t>
            </a:r>
            <a:r>
              <a:rPr lang="en-GB" sz="1200" kern="1200" baseline="0" dirty="0" smtClean="0">
                <a:solidFill>
                  <a:schemeClr val="tx1"/>
                </a:solidFill>
                <a:effectLst/>
                <a:latin typeface="Arial" charset="0"/>
                <a:ea typeface="+mn-ea"/>
                <a:cs typeface="Arial" charset="0"/>
              </a:rPr>
              <a:t>and a written </a:t>
            </a:r>
            <a:r>
              <a:rPr lang="en-GB" sz="1200" b="1" kern="1200" baseline="0" dirty="0" smtClean="0">
                <a:solidFill>
                  <a:schemeClr val="tx1"/>
                </a:solidFill>
                <a:effectLst/>
                <a:latin typeface="Arial" charset="0"/>
                <a:ea typeface="+mn-ea"/>
                <a:cs typeface="Arial" charset="0"/>
              </a:rPr>
              <a:t>Examination</a:t>
            </a:r>
            <a:r>
              <a:rPr lang="en-GB" sz="1200" kern="1200" baseline="0" dirty="0" smtClean="0">
                <a:solidFill>
                  <a:schemeClr val="tx1"/>
                </a:solidFill>
                <a:effectLst/>
                <a:latin typeface="Arial" charset="0"/>
                <a:ea typeface="+mn-ea"/>
                <a:cs typeface="Arial" charset="0"/>
              </a:rPr>
              <a:t>. </a:t>
            </a:r>
          </a:p>
          <a:p>
            <a:pPr marL="0" indent="0">
              <a:buFontTx/>
              <a:buNone/>
            </a:pPr>
            <a:endParaRPr lang="en-GB" sz="1200" kern="1200" baseline="0" dirty="0" smtClean="0">
              <a:solidFill>
                <a:schemeClr val="tx1"/>
              </a:solidFill>
              <a:effectLst/>
              <a:latin typeface="Arial" charset="0"/>
              <a:ea typeface="+mn-ea"/>
              <a:cs typeface="Arial" charset="0"/>
            </a:endParaRPr>
          </a:p>
          <a:p>
            <a:pPr marL="0" indent="0">
              <a:buFontTx/>
              <a:buNone/>
            </a:pPr>
            <a:r>
              <a:rPr lang="en-GB" sz="1200" kern="1200" baseline="0" dirty="0" smtClean="0">
                <a:solidFill>
                  <a:schemeClr val="tx1"/>
                </a:solidFill>
                <a:effectLst/>
                <a:latin typeface="Arial" charset="0"/>
                <a:ea typeface="+mn-ea"/>
                <a:cs typeface="Arial" charset="0"/>
              </a:rPr>
              <a:t>	The </a:t>
            </a:r>
            <a:r>
              <a:rPr lang="en-GB" sz="1200" b="1" kern="1200" baseline="0" dirty="0" smtClean="0">
                <a:solidFill>
                  <a:schemeClr val="tx1"/>
                </a:solidFill>
                <a:effectLst/>
                <a:latin typeface="Arial" charset="0"/>
                <a:ea typeface="+mn-ea"/>
                <a:cs typeface="Arial" charset="0"/>
              </a:rPr>
              <a:t>assignments</a:t>
            </a:r>
            <a:r>
              <a:rPr lang="en-GB" sz="1200" kern="1200" baseline="0" dirty="0" smtClean="0">
                <a:solidFill>
                  <a:schemeClr val="tx1"/>
                </a:solidFill>
                <a:effectLst/>
                <a:latin typeface="Arial" charset="0"/>
                <a:ea typeface="+mn-ea"/>
                <a:cs typeface="Arial" charset="0"/>
              </a:rPr>
              <a:t> are externally set, internally marked and externally moderated, and are designed to assess a specific optional task or area of the qualification. To do this, the candidate will be required to identify and use effectively an 	appropriate selection of skills, techniques, concepts, theories and knowledge from across the whole content area.</a:t>
            </a:r>
          </a:p>
          <a:p>
            <a:pPr marL="0" indent="0">
              <a:buFontTx/>
              <a:buNone/>
            </a:pPr>
            <a:r>
              <a:rPr lang="en-GB" sz="1200" kern="1200" baseline="0" dirty="0" smtClean="0">
                <a:solidFill>
                  <a:schemeClr val="tx1"/>
                </a:solidFill>
                <a:effectLst/>
                <a:latin typeface="Arial" charset="0"/>
                <a:ea typeface="+mn-ea"/>
                <a:cs typeface="Arial" charset="0"/>
              </a:rPr>
              <a:t>	</a:t>
            </a:r>
          </a:p>
          <a:p>
            <a:pPr marL="0" indent="0">
              <a:buFontTx/>
              <a:buNone/>
            </a:pPr>
            <a:r>
              <a:rPr lang="en-GB" sz="1200" kern="1200" baseline="0" dirty="0" smtClean="0">
                <a:solidFill>
                  <a:schemeClr val="tx1"/>
                </a:solidFill>
                <a:effectLst/>
                <a:latin typeface="Arial" charset="0"/>
                <a:ea typeface="+mn-ea"/>
                <a:cs typeface="Arial" charset="0"/>
              </a:rPr>
              <a:t>	The </a:t>
            </a:r>
            <a:r>
              <a:rPr lang="en-GB" sz="1200" b="1" kern="1200" baseline="0" dirty="0" smtClean="0">
                <a:solidFill>
                  <a:schemeClr val="tx1"/>
                </a:solidFill>
                <a:effectLst/>
                <a:latin typeface="Arial" charset="0"/>
                <a:ea typeface="+mn-ea"/>
                <a:cs typeface="Arial" charset="0"/>
              </a:rPr>
              <a:t>examinations</a:t>
            </a:r>
            <a:r>
              <a:rPr lang="en-GB" sz="1200" kern="1200" baseline="0" dirty="0" smtClean="0">
                <a:solidFill>
                  <a:schemeClr val="tx1"/>
                </a:solidFill>
                <a:effectLst/>
                <a:latin typeface="Arial" charset="0"/>
                <a:ea typeface="+mn-ea"/>
                <a:cs typeface="Arial" charset="0"/>
              </a:rPr>
              <a:t> are externally set and externally marked, and will be sat online through City &amp; Guilds’ computer-based assessment platform. The exam  assesses the depth and breadth of the candidate’s understanding of the mandatory 	content of the qualification. </a:t>
            </a:r>
          </a:p>
          <a:p>
            <a:pPr marL="0" indent="0">
              <a:buFont typeface="Courier New" panose="02070309020205020404" pitchFamily="49" charset="0"/>
              <a:buNone/>
            </a:pPr>
            <a:endParaRPr lang="en-GB" sz="1200" kern="1200" baseline="0" dirty="0" smtClean="0">
              <a:solidFill>
                <a:schemeClr val="tx1"/>
              </a:solidFill>
              <a:effectLst/>
              <a:latin typeface="Arial" charset="0"/>
              <a:ea typeface="+mn-ea"/>
              <a:cs typeface="Arial" charset="0"/>
            </a:endParaRPr>
          </a:p>
          <a:p>
            <a:pPr marL="171450" indent="-171450">
              <a:buFontTx/>
              <a:buChar char="-"/>
            </a:pPr>
            <a:endParaRPr lang="en-GB" sz="1200" b="1" kern="1200" baseline="0" dirty="0" smtClean="0">
              <a:solidFill>
                <a:schemeClr val="tx1"/>
              </a:solidFill>
              <a:effectLst/>
              <a:latin typeface="Arial" charset="0"/>
              <a:ea typeface="+mn-ea"/>
              <a:cs typeface="Arial" charset="0"/>
            </a:endParaRPr>
          </a:p>
          <a:p>
            <a:pPr marL="171450" indent="-171450">
              <a:buFontTx/>
              <a:buChar char="-"/>
            </a:pPr>
            <a:r>
              <a:rPr lang="en-GB" sz="1200" b="1" kern="1200" baseline="0" dirty="0" smtClean="0">
                <a:solidFill>
                  <a:schemeClr val="tx1"/>
                </a:solidFill>
                <a:effectLst/>
                <a:latin typeface="Arial" charset="0"/>
                <a:ea typeface="+mn-ea"/>
                <a:cs typeface="Arial" charset="0"/>
              </a:rPr>
              <a:t>Employer</a:t>
            </a:r>
            <a:r>
              <a:rPr lang="en-GB" sz="1200" kern="1200" baseline="0" dirty="0" smtClean="0">
                <a:solidFill>
                  <a:schemeClr val="tx1"/>
                </a:solidFill>
                <a:effectLst/>
                <a:latin typeface="Arial" charset="0"/>
                <a:ea typeface="+mn-ea"/>
                <a:cs typeface="Arial" charset="0"/>
              </a:rPr>
              <a:t> </a:t>
            </a:r>
            <a:r>
              <a:rPr lang="en-GB" sz="1200" b="1" kern="1200" baseline="0" dirty="0" smtClean="0">
                <a:solidFill>
                  <a:schemeClr val="tx1"/>
                </a:solidFill>
                <a:effectLst/>
                <a:latin typeface="Arial" charset="0"/>
                <a:ea typeface="+mn-ea"/>
                <a:cs typeface="Arial" charset="0"/>
              </a:rPr>
              <a:t>Involvement</a:t>
            </a:r>
            <a:r>
              <a:rPr lang="en-GB" sz="1200" kern="1200" baseline="0" dirty="0" smtClean="0">
                <a:solidFill>
                  <a:schemeClr val="tx1"/>
                </a:solidFill>
                <a:effectLst/>
                <a:latin typeface="Arial" charset="0"/>
                <a:ea typeface="+mn-ea"/>
                <a:cs typeface="Arial" charset="0"/>
              </a:rPr>
              <a:t> - for the Key Stage 5 Technical Qualifications, Employer Involvement is a requirement that must be successfully met in order for learners to achieve the qualification. Although it does not contribute to the overall qualification grading, employer involvement in the delivery and/or assessment of these qualifications is essential for all candidates, and will therefore be externally quality assured by City &amp; Guilds. The EQAs will review the centre employer involvement plans at approval stage, and then the Quality team will sample the evidence at cohort level, when the centre submits at the end of the academic year.</a:t>
            </a:r>
          </a:p>
          <a:p>
            <a:pPr marL="0" indent="0">
              <a:buFontTx/>
              <a:buNone/>
            </a:pPr>
            <a:endParaRPr lang="en-GB" sz="1200" kern="1200" baseline="0" dirty="0" smtClean="0">
              <a:solidFill>
                <a:schemeClr val="tx1"/>
              </a:solidFill>
              <a:effectLst/>
              <a:latin typeface="Arial" charset="0"/>
              <a:ea typeface="+mn-ea"/>
              <a:cs typeface="Arial" charset="0"/>
            </a:endParaRPr>
          </a:p>
          <a:p>
            <a:pPr marL="171450" indent="-171450">
              <a:buFontTx/>
              <a:buChar char="-"/>
            </a:pPr>
            <a:endParaRPr lang="en-GB" sz="1200" kern="1200" baseline="0" dirty="0" smtClean="0">
              <a:solidFill>
                <a:schemeClr val="tx1"/>
              </a:solidFill>
              <a:effectLst/>
              <a:latin typeface="Arial" charset="0"/>
              <a:ea typeface="+mn-ea"/>
              <a:cs typeface="Arial" charset="0"/>
            </a:endParaRPr>
          </a:p>
          <a:p>
            <a:pPr marL="171450" indent="-171450">
              <a:buFontTx/>
              <a:buChar char="-"/>
            </a:pPr>
            <a:r>
              <a:rPr lang="en-GB" sz="1200" b="1" kern="1200" baseline="0" dirty="0" smtClean="0">
                <a:solidFill>
                  <a:schemeClr val="tx1"/>
                </a:solidFill>
                <a:effectLst/>
                <a:latin typeface="Arial" charset="0"/>
                <a:ea typeface="+mn-ea"/>
                <a:cs typeface="Arial" charset="0"/>
              </a:rPr>
              <a:t>Optional Units </a:t>
            </a:r>
            <a:r>
              <a:rPr lang="en-GB" sz="1200" kern="1200" baseline="0" dirty="0" smtClean="0">
                <a:solidFill>
                  <a:schemeClr val="tx1"/>
                </a:solidFill>
                <a:effectLst/>
                <a:latin typeface="Arial" charset="0"/>
                <a:ea typeface="+mn-ea"/>
                <a:cs typeface="Arial" charset="0"/>
              </a:rPr>
              <a:t>- These assignments are externally set, internally marked and externally moderated, and are designed to assess a specific optional task or area of the qualification. To do this, the candidate will be required to identify and use effectively an appropriate selection of skills, techniques, concepts, theories and knowledge from across the whole content area</a:t>
            </a:r>
          </a:p>
          <a:p>
            <a:pPr marL="171450" indent="-171450">
              <a:buFontTx/>
              <a:buChar char="-"/>
            </a:pPr>
            <a:endParaRPr lang="en-GB" sz="1200" kern="1200" baseline="0" dirty="0" smtClean="0">
              <a:solidFill>
                <a:schemeClr val="tx1"/>
              </a:solidFill>
              <a:effectLst/>
              <a:latin typeface="Arial" charset="0"/>
              <a:ea typeface="+mn-ea"/>
              <a:cs typeface="Arial" charset="0"/>
            </a:endParaRPr>
          </a:p>
          <a:p>
            <a:pPr marL="0" indent="0">
              <a:buFontTx/>
              <a:buNone/>
            </a:pPr>
            <a:r>
              <a:rPr lang="en-GB" sz="1200" kern="1200" baseline="0" dirty="0" smtClean="0">
                <a:solidFill>
                  <a:schemeClr val="tx1"/>
                </a:solidFill>
                <a:effectLst/>
                <a:latin typeface="Arial" charset="0"/>
                <a:ea typeface="+mn-ea"/>
                <a:cs typeface="Arial" charset="0"/>
              </a:rPr>
              <a:t>All elements are mandatory to achieve the Technical Qualification (although Employer Involvement is only a requirement for KS5 quals). However only the Synoptic Assessments contribute towards the final grade. </a:t>
            </a:r>
          </a:p>
          <a:p>
            <a:pPr marL="0" indent="0">
              <a:buFontTx/>
              <a:buNone/>
            </a:pPr>
            <a:endParaRPr lang="en-GB" sz="1200" kern="1200" baseline="0" dirty="0" smtClean="0">
              <a:solidFill>
                <a:schemeClr val="tx1"/>
              </a:solidFill>
              <a:effectLst/>
              <a:latin typeface="Arial" charset="0"/>
              <a:ea typeface="+mn-ea"/>
              <a:cs typeface="Arial" charset="0"/>
            </a:endParaRPr>
          </a:p>
          <a:p>
            <a:pPr marL="0" indent="0">
              <a:buFontTx/>
              <a:buNone/>
            </a:pPr>
            <a:r>
              <a:rPr lang="en-GB" sz="1200" kern="1200" baseline="0" dirty="0" smtClean="0">
                <a:solidFill>
                  <a:schemeClr val="tx1"/>
                </a:solidFill>
                <a:effectLst/>
                <a:latin typeface="Arial" charset="0"/>
                <a:ea typeface="+mn-ea"/>
                <a:cs typeface="Arial" charset="0"/>
              </a:rPr>
              <a:t>There is no Direct Claim Status for any of the components, so centres will no be able to claim results themselves. </a:t>
            </a:r>
            <a:endParaRPr lang="en-GB" baseline="0" dirty="0" smtClean="0"/>
          </a:p>
          <a:p>
            <a:pPr marL="171450" indent="-171450">
              <a:buFontTx/>
              <a:buChar char="-"/>
            </a:pPr>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D23AED95-1CD2-4167-AC89-A22244E94598}" type="slidenum">
              <a:rPr lang="en-GB" smtClean="0">
                <a:solidFill>
                  <a:srgbClr val="000000"/>
                </a:solidFill>
              </a:rPr>
              <a:pPr/>
              <a:t>27</a:t>
            </a:fld>
            <a:endParaRPr lang="en-GB" dirty="0">
              <a:solidFill>
                <a:srgbClr val="000000"/>
              </a:solidFill>
            </a:endParaRPr>
          </a:p>
        </p:txBody>
      </p:sp>
    </p:spTree>
    <p:extLst>
      <p:ext uri="{BB962C8B-B14F-4D97-AF65-F5344CB8AC3E}">
        <p14:creationId xmlns:p14="http://schemas.microsoft.com/office/powerpoint/2010/main" val="84670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now look at</a:t>
            </a:r>
            <a:r>
              <a:rPr lang="en-GB" baseline="0" dirty="0" smtClean="0"/>
              <a:t> the two main elements of TechBac in more detail, starting with </a:t>
            </a:r>
            <a:r>
              <a:rPr lang="en-GB" b="1" baseline="0" dirty="0" smtClean="0"/>
              <a:t>Technical Qualifications</a:t>
            </a:r>
            <a:r>
              <a:rPr lang="en-GB" baseline="0" dirty="0" smtClean="0"/>
              <a:t>. </a:t>
            </a:r>
          </a:p>
          <a:p>
            <a:endParaRPr lang="en-GB" baseline="0" dirty="0" smtClean="0"/>
          </a:p>
          <a:p>
            <a:r>
              <a:rPr lang="en-GB" baseline="0" dirty="0" smtClean="0"/>
              <a:t>Our new City &amp; Guilds Technical qualifications have been designed and endorsed by employers, providing up to date and highly relevant skills with graded assessments. A practical and applied approach to assessment ensures that staff have more time to focus on teaching and learning, for more successful outcomes.</a:t>
            </a:r>
          </a:p>
          <a:p>
            <a:endParaRPr lang="en-GB" baseline="0" dirty="0" smtClean="0"/>
          </a:p>
          <a:p>
            <a:r>
              <a:rPr lang="en-GB" baseline="0" dirty="0" smtClean="0"/>
              <a:t>Technical qualifications are comprised of the following elements:</a:t>
            </a:r>
          </a:p>
          <a:p>
            <a:endParaRPr lang="en-GB" baseline="0" dirty="0" smtClean="0"/>
          </a:p>
          <a:p>
            <a:pPr marL="171450" indent="-171450">
              <a:buFontTx/>
              <a:buChar char="-"/>
            </a:pPr>
            <a:r>
              <a:rPr lang="en-GB" b="1" baseline="0" dirty="0" smtClean="0"/>
              <a:t>Synoptic assessment </a:t>
            </a:r>
            <a:r>
              <a:rPr lang="en-GB" baseline="0" dirty="0" smtClean="0"/>
              <a:t>– </a:t>
            </a:r>
            <a:r>
              <a:rPr lang="en-GB" sz="1200" kern="1200" dirty="0" smtClean="0">
                <a:solidFill>
                  <a:schemeClr val="tx1"/>
                </a:solidFill>
                <a:effectLst/>
                <a:latin typeface="Arial" charset="0"/>
                <a:ea typeface="+mn-ea"/>
                <a:cs typeface="Arial" charset="0"/>
              </a:rPr>
              <a:t>this is assessment in which two or more  areas of  learning  are brought together in a single assessment. This approach has been adopted for  this qualification in order to help learners make connections between areas of learning and to promote holistic delivery and understanding of the subject. Synoptic</a:t>
            </a:r>
            <a:r>
              <a:rPr lang="en-GB" sz="1200" kern="1200" baseline="0" dirty="0" smtClean="0">
                <a:solidFill>
                  <a:schemeClr val="tx1"/>
                </a:solidFill>
                <a:effectLst/>
                <a:latin typeface="Arial" charset="0"/>
                <a:ea typeface="+mn-ea"/>
                <a:cs typeface="Arial" charset="0"/>
              </a:rPr>
              <a:t> assessments are comprised of a </a:t>
            </a:r>
            <a:r>
              <a:rPr lang="en-GB" sz="1200" b="1" kern="1200" baseline="0" dirty="0" smtClean="0">
                <a:solidFill>
                  <a:schemeClr val="tx1"/>
                </a:solidFill>
                <a:effectLst/>
                <a:latin typeface="Arial" charset="0"/>
                <a:ea typeface="+mn-ea"/>
                <a:cs typeface="Arial" charset="0"/>
              </a:rPr>
              <a:t>Practical Assignment </a:t>
            </a:r>
            <a:r>
              <a:rPr lang="en-GB" sz="1200" kern="1200" baseline="0" dirty="0" smtClean="0">
                <a:solidFill>
                  <a:schemeClr val="tx1"/>
                </a:solidFill>
                <a:effectLst/>
                <a:latin typeface="Arial" charset="0"/>
                <a:ea typeface="+mn-ea"/>
                <a:cs typeface="Arial" charset="0"/>
              </a:rPr>
              <a:t>and a written </a:t>
            </a:r>
            <a:r>
              <a:rPr lang="en-GB" sz="1200" b="1" kern="1200" baseline="0" dirty="0" smtClean="0">
                <a:solidFill>
                  <a:schemeClr val="tx1"/>
                </a:solidFill>
                <a:effectLst/>
                <a:latin typeface="Arial" charset="0"/>
                <a:ea typeface="+mn-ea"/>
                <a:cs typeface="Arial" charset="0"/>
              </a:rPr>
              <a:t>Examination</a:t>
            </a:r>
            <a:r>
              <a:rPr lang="en-GB" sz="1200" kern="1200" baseline="0" dirty="0" smtClean="0">
                <a:solidFill>
                  <a:schemeClr val="tx1"/>
                </a:solidFill>
                <a:effectLst/>
                <a:latin typeface="Arial" charset="0"/>
                <a:ea typeface="+mn-ea"/>
                <a:cs typeface="Arial" charset="0"/>
              </a:rPr>
              <a:t>. </a:t>
            </a:r>
          </a:p>
          <a:p>
            <a:pPr marL="0" indent="0">
              <a:buFontTx/>
              <a:buNone/>
            </a:pPr>
            <a:endParaRPr lang="en-GB" sz="1200" kern="1200" baseline="0" dirty="0" smtClean="0">
              <a:solidFill>
                <a:schemeClr val="tx1"/>
              </a:solidFill>
              <a:effectLst/>
              <a:latin typeface="Arial" charset="0"/>
              <a:ea typeface="+mn-ea"/>
              <a:cs typeface="Arial" charset="0"/>
            </a:endParaRPr>
          </a:p>
          <a:p>
            <a:pPr marL="0" indent="0">
              <a:buFontTx/>
              <a:buNone/>
            </a:pPr>
            <a:r>
              <a:rPr lang="en-GB" sz="1200" kern="1200" baseline="0" dirty="0" smtClean="0">
                <a:solidFill>
                  <a:schemeClr val="tx1"/>
                </a:solidFill>
                <a:effectLst/>
                <a:latin typeface="Arial" charset="0"/>
                <a:ea typeface="+mn-ea"/>
                <a:cs typeface="Arial" charset="0"/>
              </a:rPr>
              <a:t>	The </a:t>
            </a:r>
            <a:r>
              <a:rPr lang="en-GB" sz="1200" b="1" kern="1200" baseline="0" dirty="0" smtClean="0">
                <a:solidFill>
                  <a:schemeClr val="tx1"/>
                </a:solidFill>
                <a:effectLst/>
                <a:latin typeface="Arial" charset="0"/>
                <a:ea typeface="+mn-ea"/>
                <a:cs typeface="Arial" charset="0"/>
              </a:rPr>
              <a:t>assignments</a:t>
            </a:r>
            <a:r>
              <a:rPr lang="en-GB" sz="1200" kern="1200" baseline="0" dirty="0" smtClean="0">
                <a:solidFill>
                  <a:schemeClr val="tx1"/>
                </a:solidFill>
                <a:effectLst/>
                <a:latin typeface="Arial" charset="0"/>
                <a:ea typeface="+mn-ea"/>
                <a:cs typeface="Arial" charset="0"/>
              </a:rPr>
              <a:t> are externally set, internally marked and externally moderated, and are designed to assess a specific optional task or area of the qualification. To do this, the candidate will be required to identify and use effectively an 	appropriate selection of skills, techniques, concepts, theories and knowledge from across the whole content area.</a:t>
            </a:r>
          </a:p>
          <a:p>
            <a:pPr marL="0" indent="0">
              <a:buFontTx/>
              <a:buNone/>
            </a:pPr>
            <a:r>
              <a:rPr lang="en-GB" sz="1200" kern="1200" baseline="0" dirty="0" smtClean="0">
                <a:solidFill>
                  <a:schemeClr val="tx1"/>
                </a:solidFill>
                <a:effectLst/>
                <a:latin typeface="Arial" charset="0"/>
                <a:ea typeface="+mn-ea"/>
                <a:cs typeface="Arial" charset="0"/>
              </a:rPr>
              <a:t>	</a:t>
            </a:r>
          </a:p>
          <a:p>
            <a:pPr marL="0" indent="0">
              <a:buFontTx/>
              <a:buNone/>
            </a:pPr>
            <a:r>
              <a:rPr lang="en-GB" sz="1200" kern="1200" baseline="0" dirty="0" smtClean="0">
                <a:solidFill>
                  <a:schemeClr val="tx1"/>
                </a:solidFill>
                <a:effectLst/>
                <a:latin typeface="Arial" charset="0"/>
                <a:ea typeface="+mn-ea"/>
                <a:cs typeface="Arial" charset="0"/>
              </a:rPr>
              <a:t>	The </a:t>
            </a:r>
            <a:r>
              <a:rPr lang="en-GB" sz="1200" b="1" kern="1200" baseline="0" dirty="0" smtClean="0">
                <a:solidFill>
                  <a:schemeClr val="tx1"/>
                </a:solidFill>
                <a:effectLst/>
                <a:latin typeface="Arial" charset="0"/>
                <a:ea typeface="+mn-ea"/>
                <a:cs typeface="Arial" charset="0"/>
              </a:rPr>
              <a:t>examinations</a:t>
            </a:r>
            <a:r>
              <a:rPr lang="en-GB" sz="1200" kern="1200" baseline="0" dirty="0" smtClean="0">
                <a:solidFill>
                  <a:schemeClr val="tx1"/>
                </a:solidFill>
                <a:effectLst/>
                <a:latin typeface="Arial" charset="0"/>
                <a:ea typeface="+mn-ea"/>
                <a:cs typeface="Arial" charset="0"/>
              </a:rPr>
              <a:t> are externally set and externally marked, and will be sat online through City &amp; Guilds’ computer-based assessment platform. The exam  assesses the depth and breadth of the candidate’s understanding of the mandatory 	content of the qualification. </a:t>
            </a:r>
          </a:p>
          <a:p>
            <a:pPr marL="0" indent="0">
              <a:buFont typeface="Courier New" panose="02070309020205020404" pitchFamily="49" charset="0"/>
              <a:buNone/>
            </a:pPr>
            <a:endParaRPr lang="en-GB" sz="1200" kern="1200" baseline="0" dirty="0" smtClean="0">
              <a:solidFill>
                <a:schemeClr val="tx1"/>
              </a:solidFill>
              <a:effectLst/>
              <a:latin typeface="Arial" charset="0"/>
              <a:ea typeface="+mn-ea"/>
              <a:cs typeface="Arial" charset="0"/>
            </a:endParaRPr>
          </a:p>
          <a:p>
            <a:pPr marL="171450" indent="-171450">
              <a:buFontTx/>
              <a:buChar char="-"/>
            </a:pPr>
            <a:endParaRPr lang="en-GB" sz="1200" b="1" kern="1200" baseline="0" dirty="0" smtClean="0">
              <a:solidFill>
                <a:schemeClr val="tx1"/>
              </a:solidFill>
              <a:effectLst/>
              <a:latin typeface="Arial" charset="0"/>
              <a:ea typeface="+mn-ea"/>
              <a:cs typeface="Arial" charset="0"/>
            </a:endParaRPr>
          </a:p>
          <a:p>
            <a:pPr marL="171450" indent="-171450">
              <a:buFontTx/>
              <a:buChar char="-"/>
            </a:pPr>
            <a:r>
              <a:rPr lang="en-GB" sz="1200" b="1" kern="1200" baseline="0" dirty="0" smtClean="0">
                <a:solidFill>
                  <a:schemeClr val="tx1"/>
                </a:solidFill>
                <a:effectLst/>
                <a:latin typeface="Arial" charset="0"/>
                <a:ea typeface="+mn-ea"/>
                <a:cs typeface="Arial" charset="0"/>
              </a:rPr>
              <a:t>Employer</a:t>
            </a:r>
            <a:r>
              <a:rPr lang="en-GB" sz="1200" kern="1200" baseline="0" dirty="0" smtClean="0">
                <a:solidFill>
                  <a:schemeClr val="tx1"/>
                </a:solidFill>
                <a:effectLst/>
                <a:latin typeface="Arial" charset="0"/>
                <a:ea typeface="+mn-ea"/>
                <a:cs typeface="Arial" charset="0"/>
              </a:rPr>
              <a:t> </a:t>
            </a:r>
            <a:r>
              <a:rPr lang="en-GB" sz="1200" b="1" kern="1200" baseline="0" dirty="0" smtClean="0">
                <a:solidFill>
                  <a:schemeClr val="tx1"/>
                </a:solidFill>
                <a:effectLst/>
                <a:latin typeface="Arial" charset="0"/>
                <a:ea typeface="+mn-ea"/>
                <a:cs typeface="Arial" charset="0"/>
              </a:rPr>
              <a:t>Involvement</a:t>
            </a:r>
            <a:r>
              <a:rPr lang="en-GB" sz="1200" kern="1200" baseline="0" dirty="0" smtClean="0">
                <a:solidFill>
                  <a:schemeClr val="tx1"/>
                </a:solidFill>
                <a:effectLst/>
                <a:latin typeface="Arial" charset="0"/>
                <a:ea typeface="+mn-ea"/>
                <a:cs typeface="Arial" charset="0"/>
              </a:rPr>
              <a:t> - for the Key Stage 5 Technical Qualifications, Employer Involvement is a requirement that must be successfully met in order for learners to achieve the qualification. Although it does not contribute to the overall qualification grading, employer involvement in the delivery and/or assessment of these qualifications is essential for all candidates, and will therefore be externally quality assured by City &amp; Guilds. The EQAs will review the centre employer involvement plans at approval stage, and then the Quality team will sample the evidence at cohort level, when the centre submits at the end of the academic year.</a:t>
            </a:r>
          </a:p>
          <a:p>
            <a:pPr marL="0" indent="0">
              <a:buFontTx/>
              <a:buNone/>
            </a:pPr>
            <a:endParaRPr lang="en-GB" sz="1200" kern="1200" baseline="0" dirty="0" smtClean="0">
              <a:solidFill>
                <a:schemeClr val="tx1"/>
              </a:solidFill>
              <a:effectLst/>
              <a:latin typeface="Arial" charset="0"/>
              <a:ea typeface="+mn-ea"/>
              <a:cs typeface="Arial" charset="0"/>
            </a:endParaRPr>
          </a:p>
          <a:p>
            <a:pPr marL="171450" indent="-171450">
              <a:buFontTx/>
              <a:buChar char="-"/>
            </a:pPr>
            <a:endParaRPr lang="en-GB" sz="1200" kern="1200" baseline="0" dirty="0" smtClean="0">
              <a:solidFill>
                <a:schemeClr val="tx1"/>
              </a:solidFill>
              <a:effectLst/>
              <a:latin typeface="Arial" charset="0"/>
              <a:ea typeface="+mn-ea"/>
              <a:cs typeface="Arial" charset="0"/>
            </a:endParaRPr>
          </a:p>
          <a:p>
            <a:pPr marL="171450" indent="-171450">
              <a:buFontTx/>
              <a:buChar char="-"/>
            </a:pPr>
            <a:r>
              <a:rPr lang="en-GB" sz="1200" b="1" kern="1200" baseline="0" dirty="0" smtClean="0">
                <a:solidFill>
                  <a:schemeClr val="tx1"/>
                </a:solidFill>
                <a:effectLst/>
                <a:latin typeface="Arial" charset="0"/>
                <a:ea typeface="+mn-ea"/>
                <a:cs typeface="Arial" charset="0"/>
              </a:rPr>
              <a:t>Optional Units </a:t>
            </a:r>
            <a:r>
              <a:rPr lang="en-GB" sz="1200" kern="1200" baseline="0" dirty="0" smtClean="0">
                <a:solidFill>
                  <a:schemeClr val="tx1"/>
                </a:solidFill>
                <a:effectLst/>
                <a:latin typeface="Arial" charset="0"/>
                <a:ea typeface="+mn-ea"/>
                <a:cs typeface="Arial" charset="0"/>
              </a:rPr>
              <a:t>- These assignments are externally set, internally marked and externally moderated, and are designed to assess a specific optional task or area of the qualification. To do this, the candidate will be required to identify and use effectively an appropriate selection of skills, techniques, concepts, theories and knowledge from across the whole content area</a:t>
            </a:r>
          </a:p>
          <a:p>
            <a:pPr marL="171450" indent="-171450">
              <a:buFontTx/>
              <a:buChar char="-"/>
            </a:pPr>
            <a:endParaRPr lang="en-GB" sz="1200" kern="1200" baseline="0" dirty="0" smtClean="0">
              <a:solidFill>
                <a:schemeClr val="tx1"/>
              </a:solidFill>
              <a:effectLst/>
              <a:latin typeface="Arial" charset="0"/>
              <a:ea typeface="+mn-ea"/>
              <a:cs typeface="Arial" charset="0"/>
            </a:endParaRPr>
          </a:p>
          <a:p>
            <a:pPr marL="0" indent="0">
              <a:buFontTx/>
              <a:buNone/>
            </a:pPr>
            <a:r>
              <a:rPr lang="en-GB" sz="1200" kern="1200" baseline="0" dirty="0" smtClean="0">
                <a:solidFill>
                  <a:schemeClr val="tx1"/>
                </a:solidFill>
                <a:effectLst/>
                <a:latin typeface="Arial" charset="0"/>
                <a:ea typeface="+mn-ea"/>
                <a:cs typeface="Arial" charset="0"/>
              </a:rPr>
              <a:t>All elements are mandatory to achieve the Technical Qualification (although Employer Involvement is only a requirement for KS5 quals). However only the Synoptic Assessments contribute towards the final grade. </a:t>
            </a:r>
          </a:p>
          <a:p>
            <a:pPr marL="0" indent="0">
              <a:buFontTx/>
              <a:buNone/>
            </a:pPr>
            <a:endParaRPr lang="en-GB" sz="1200" kern="1200" baseline="0" dirty="0" smtClean="0">
              <a:solidFill>
                <a:schemeClr val="tx1"/>
              </a:solidFill>
              <a:effectLst/>
              <a:latin typeface="Arial" charset="0"/>
              <a:ea typeface="+mn-ea"/>
              <a:cs typeface="Arial" charset="0"/>
            </a:endParaRPr>
          </a:p>
          <a:p>
            <a:pPr marL="0" indent="0">
              <a:buFontTx/>
              <a:buNone/>
            </a:pPr>
            <a:r>
              <a:rPr lang="en-GB" sz="1200" kern="1200" baseline="0" dirty="0" smtClean="0">
                <a:solidFill>
                  <a:schemeClr val="tx1"/>
                </a:solidFill>
                <a:effectLst/>
                <a:latin typeface="Arial" charset="0"/>
                <a:ea typeface="+mn-ea"/>
                <a:cs typeface="Arial" charset="0"/>
              </a:rPr>
              <a:t>There is no Direct Claim Status for any of the components, so centres will no be able to claim results themselves. </a:t>
            </a:r>
            <a:endParaRPr lang="en-GB" baseline="0" dirty="0" smtClean="0"/>
          </a:p>
          <a:p>
            <a:pPr marL="171450" indent="-171450">
              <a:buFontTx/>
              <a:buChar char="-"/>
            </a:pPr>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D23AED95-1CD2-4167-AC89-A22244E94598}" type="slidenum">
              <a:rPr lang="en-GB" smtClean="0">
                <a:solidFill>
                  <a:srgbClr val="000000"/>
                </a:solidFill>
              </a:rPr>
              <a:pPr/>
              <a:t>28</a:t>
            </a:fld>
            <a:endParaRPr lang="en-GB" dirty="0">
              <a:solidFill>
                <a:srgbClr val="000000"/>
              </a:solidFill>
            </a:endParaRPr>
          </a:p>
        </p:txBody>
      </p:sp>
    </p:spTree>
    <p:extLst>
      <p:ext uri="{BB962C8B-B14F-4D97-AF65-F5344CB8AC3E}">
        <p14:creationId xmlns:p14="http://schemas.microsoft.com/office/powerpoint/2010/main" val="102166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now look at</a:t>
            </a:r>
            <a:r>
              <a:rPr lang="en-GB" baseline="0" dirty="0" smtClean="0"/>
              <a:t> the two main elements of TechBac in more detail, starting with </a:t>
            </a:r>
            <a:r>
              <a:rPr lang="en-GB" b="1" baseline="0" dirty="0" smtClean="0"/>
              <a:t>Technical Qualifications</a:t>
            </a:r>
            <a:r>
              <a:rPr lang="en-GB" baseline="0" dirty="0" smtClean="0"/>
              <a:t>. </a:t>
            </a:r>
          </a:p>
          <a:p>
            <a:endParaRPr lang="en-GB" baseline="0" dirty="0" smtClean="0"/>
          </a:p>
          <a:p>
            <a:r>
              <a:rPr lang="en-GB" baseline="0" dirty="0" smtClean="0"/>
              <a:t>Our new City &amp; Guilds Technical qualifications have been designed and endorsed by employers, providing up to date and highly relevant skills with graded assessments. A practical and applied approach to assessment ensures that staff have more time to focus on teaching and learning, for more successful outcomes.</a:t>
            </a:r>
          </a:p>
          <a:p>
            <a:endParaRPr lang="en-GB" baseline="0" dirty="0" smtClean="0"/>
          </a:p>
          <a:p>
            <a:r>
              <a:rPr lang="en-GB" baseline="0" dirty="0" smtClean="0"/>
              <a:t>Technical qualifications are comprised of the following elements:</a:t>
            </a:r>
          </a:p>
          <a:p>
            <a:endParaRPr lang="en-GB" baseline="0" dirty="0" smtClean="0"/>
          </a:p>
          <a:p>
            <a:pPr marL="171450" indent="-171450">
              <a:buFontTx/>
              <a:buChar char="-"/>
            </a:pPr>
            <a:r>
              <a:rPr lang="en-GB" b="1" baseline="0" dirty="0" smtClean="0"/>
              <a:t>Synoptic assessment </a:t>
            </a:r>
            <a:r>
              <a:rPr lang="en-GB" baseline="0" dirty="0" smtClean="0"/>
              <a:t>– </a:t>
            </a:r>
            <a:r>
              <a:rPr lang="en-GB" sz="1200" kern="1200" dirty="0" smtClean="0">
                <a:solidFill>
                  <a:schemeClr val="tx1"/>
                </a:solidFill>
                <a:effectLst/>
                <a:latin typeface="Arial" charset="0"/>
                <a:ea typeface="+mn-ea"/>
                <a:cs typeface="Arial" charset="0"/>
              </a:rPr>
              <a:t>this is assessment in which two or more  areas of  learning  are brought together in a single assessment. This approach has been adopted for  this qualification in order to help learners make connections between areas of learning and to promote holistic delivery and understanding of the subject. Synoptic</a:t>
            </a:r>
            <a:r>
              <a:rPr lang="en-GB" sz="1200" kern="1200" baseline="0" dirty="0" smtClean="0">
                <a:solidFill>
                  <a:schemeClr val="tx1"/>
                </a:solidFill>
                <a:effectLst/>
                <a:latin typeface="Arial" charset="0"/>
                <a:ea typeface="+mn-ea"/>
                <a:cs typeface="Arial" charset="0"/>
              </a:rPr>
              <a:t> assessments are comprised of a </a:t>
            </a:r>
            <a:r>
              <a:rPr lang="en-GB" sz="1200" b="1" kern="1200" baseline="0" dirty="0" smtClean="0">
                <a:solidFill>
                  <a:schemeClr val="tx1"/>
                </a:solidFill>
                <a:effectLst/>
                <a:latin typeface="Arial" charset="0"/>
                <a:ea typeface="+mn-ea"/>
                <a:cs typeface="Arial" charset="0"/>
              </a:rPr>
              <a:t>Practical Assignment </a:t>
            </a:r>
            <a:r>
              <a:rPr lang="en-GB" sz="1200" kern="1200" baseline="0" dirty="0" smtClean="0">
                <a:solidFill>
                  <a:schemeClr val="tx1"/>
                </a:solidFill>
                <a:effectLst/>
                <a:latin typeface="Arial" charset="0"/>
                <a:ea typeface="+mn-ea"/>
                <a:cs typeface="Arial" charset="0"/>
              </a:rPr>
              <a:t>and a written </a:t>
            </a:r>
            <a:r>
              <a:rPr lang="en-GB" sz="1200" b="1" kern="1200" baseline="0" dirty="0" smtClean="0">
                <a:solidFill>
                  <a:schemeClr val="tx1"/>
                </a:solidFill>
                <a:effectLst/>
                <a:latin typeface="Arial" charset="0"/>
                <a:ea typeface="+mn-ea"/>
                <a:cs typeface="Arial" charset="0"/>
              </a:rPr>
              <a:t>Examination</a:t>
            </a:r>
            <a:r>
              <a:rPr lang="en-GB" sz="1200" kern="1200" baseline="0" dirty="0" smtClean="0">
                <a:solidFill>
                  <a:schemeClr val="tx1"/>
                </a:solidFill>
                <a:effectLst/>
                <a:latin typeface="Arial" charset="0"/>
                <a:ea typeface="+mn-ea"/>
                <a:cs typeface="Arial" charset="0"/>
              </a:rPr>
              <a:t>. </a:t>
            </a:r>
          </a:p>
          <a:p>
            <a:pPr marL="0" indent="0">
              <a:buFontTx/>
              <a:buNone/>
            </a:pPr>
            <a:endParaRPr lang="en-GB" sz="1200" kern="1200" baseline="0" dirty="0" smtClean="0">
              <a:solidFill>
                <a:schemeClr val="tx1"/>
              </a:solidFill>
              <a:effectLst/>
              <a:latin typeface="Arial" charset="0"/>
              <a:ea typeface="+mn-ea"/>
              <a:cs typeface="Arial" charset="0"/>
            </a:endParaRPr>
          </a:p>
          <a:p>
            <a:pPr marL="0" indent="0">
              <a:buFontTx/>
              <a:buNone/>
            </a:pPr>
            <a:r>
              <a:rPr lang="en-GB" sz="1200" kern="1200" baseline="0" dirty="0" smtClean="0">
                <a:solidFill>
                  <a:schemeClr val="tx1"/>
                </a:solidFill>
                <a:effectLst/>
                <a:latin typeface="Arial" charset="0"/>
                <a:ea typeface="+mn-ea"/>
                <a:cs typeface="Arial" charset="0"/>
              </a:rPr>
              <a:t>	The </a:t>
            </a:r>
            <a:r>
              <a:rPr lang="en-GB" sz="1200" b="1" kern="1200" baseline="0" dirty="0" smtClean="0">
                <a:solidFill>
                  <a:schemeClr val="tx1"/>
                </a:solidFill>
                <a:effectLst/>
                <a:latin typeface="Arial" charset="0"/>
                <a:ea typeface="+mn-ea"/>
                <a:cs typeface="Arial" charset="0"/>
              </a:rPr>
              <a:t>assignments</a:t>
            </a:r>
            <a:r>
              <a:rPr lang="en-GB" sz="1200" kern="1200" baseline="0" dirty="0" smtClean="0">
                <a:solidFill>
                  <a:schemeClr val="tx1"/>
                </a:solidFill>
                <a:effectLst/>
                <a:latin typeface="Arial" charset="0"/>
                <a:ea typeface="+mn-ea"/>
                <a:cs typeface="Arial" charset="0"/>
              </a:rPr>
              <a:t> are externally set, internally marked and externally moderated, and are designed to assess a specific optional task or area of the qualification. To do this, the candidate will be required to identify and use effectively an 	appropriate selection of skills, techniques, concepts, theories and knowledge from across the whole content area.</a:t>
            </a:r>
          </a:p>
          <a:p>
            <a:pPr marL="0" indent="0">
              <a:buFontTx/>
              <a:buNone/>
            </a:pPr>
            <a:r>
              <a:rPr lang="en-GB" sz="1200" kern="1200" baseline="0" dirty="0" smtClean="0">
                <a:solidFill>
                  <a:schemeClr val="tx1"/>
                </a:solidFill>
                <a:effectLst/>
                <a:latin typeface="Arial" charset="0"/>
                <a:ea typeface="+mn-ea"/>
                <a:cs typeface="Arial" charset="0"/>
              </a:rPr>
              <a:t>	</a:t>
            </a:r>
          </a:p>
          <a:p>
            <a:pPr marL="0" indent="0">
              <a:buFontTx/>
              <a:buNone/>
            </a:pPr>
            <a:r>
              <a:rPr lang="en-GB" sz="1200" kern="1200" baseline="0" dirty="0" smtClean="0">
                <a:solidFill>
                  <a:schemeClr val="tx1"/>
                </a:solidFill>
                <a:effectLst/>
                <a:latin typeface="Arial" charset="0"/>
                <a:ea typeface="+mn-ea"/>
                <a:cs typeface="Arial" charset="0"/>
              </a:rPr>
              <a:t>	The </a:t>
            </a:r>
            <a:r>
              <a:rPr lang="en-GB" sz="1200" b="1" kern="1200" baseline="0" dirty="0" smtClean="0">
                <a:solidFill>
                  <a:schemeClr val="tx1"/>
                </a:solidFill>
                <a:effectLst/>
                <a:latin typeface="Arial" charset="0"/>
                <a:ea typeface="+mn-ea"/>
                <a:cs typeface="Arial" charset="0"/>
              </a:rPr>
              <a:t>examinations</a:t>
            </a:r>
            <a:r>
              <a:rPr lang="en-GB" sz="1200" kern="1200" baseline="0" dirty="0" smtClean="0">
                <a:solidFill>
                  <a:schemeClr val="tx1"/>
                </a:solidFill>
                <a:effectLst/>
                <a:latin typeface="Arial" charset="0"/>
                <a:ea typeface="+mn-ea"/>
                <a:cs typeface="Arial" charset="0"/>
              </a:rPr>
              <a:t> are externally set and externally marked, and will be sat online through City &amp; Guilds’ computer-based assessment platform. The exam  assesses the depth and breadth of the candidate’s understanding of the mandatory 	content of the qualification. </a:t>
            </a:r>
          </a:p>
          <a:p>
            <a:pPr marL="0" indent="0">
              <a:buFont typeface="Courier New" panose="02070309020205020404" pitchFamily="49" charset="0"/>
              <a:buNone/>
            </a:pPr>
            <a:endParaRPr lang="en-GB" sz="1200" kern="1200" baseline="0" dirty="0" smtClean="0">
              <a:solidFill>
                <a:schemeClr val="tx1"/>
              </a:solidFill>
              <a:effectLst/>
              <a:latin typeface="Arial" charset="0"/>
              <a:ea typeface="+mn-ea"/>
              <a:cs typeface="Arial" charset="0"/>
            </a:endParaRPr>
          </a:p>
          <a:p>
            <a:pPr marL="171450" indent="-171450">
              <a:buFontTx/>
              <a:buChar char="-"/>
            </a:pPr>
            <a:endParaRPr lang="en-GB" sz="1200" b="1" kern="1200" baseline="0" dirty="0" smtClean="0">
              <a:solidFill>
                <a:schemeClr val="tx1"/>
              </a:solidFill>
              <a:effectLst/>
              <a:latin typeface="Arial" charset="0"/>
              <a:ea typeface="+mn-ea"/>
              <a:cs typeface="Arial" charset="0"/>
            </a:endParaRPr>
          </a:p>
          <a:p>
            <a:pPr marL="171450" indent="-171450">
              <a:buFontTx/>
              <a:buChar char="-"/>
            </a:pPr>
            <a:r>
              <a:rPr lang="en-GB" sz="1200" b="1" kern="1200" baseline="0" dirty="0" smtClean="0">
                <a:solidFill>
                  <a:schemeClr val="tx1"/>
                </a:solidFill>
                <a:effectLst/>
                <a:latin typeface="Arial" charset="0"/>
                <a:ea typeface="+mn-ea"/>
                <a:cs typeface="Arial" charset="0"/>
              </a:rPr>
              <a:t>Employer</a:t>
            </a:r>
            <a:r>
              <a:rPr lang="en-GB" sz="1200" kern="1200" baseline="0" dirty="0" smtClean="0">
                <a:solidFill>
                  <a:schemeClr val="tx1"/>
                </a:solidFill>
                <a:effectLst/>
                <a:latin typeface="Arial" charset="0"/>
                <a:ea typeface="+mn-ea"/>
                <a:cs typeface="Arial" charset="0"/>
              </a:rPr>
              <a:t> </a:t>
            </a:r>
            <a:r>
              <a:rPr lang="en-GB" sz="1200" b="1" kern="1200" baseline="0" dirty="0" smtClean="0">
                <a:solidFill>
                  <a:schemeClr val="tx1"/>
                </a:solidFill>
                <a:effectLst/>
                <a:latin typeface="Arial" charset="0"/>
                <a:ea typeface="+mn-ea"/>
                <a:cs typeface="Arial" charset="0"/>
              </a:rPr>
              <a:t>Involvement</a:t>
            </a:r>
            <a:r>
              <a:rPr lang="en-GB" sz="1200" kern="1200" baseline="0" dirty="0" smtClean="0">
                <a:solidFill>
                  <a:schemeClr val="tx1"/>
                </a:solidFill>
                <a:effectLst/>
                <a:latin typeface="Arial" charset="0"/>
                <a:ea typeface="+mn-ea"/>
                <a:cs typeface="Arial" charset="0"/>
              </a:rPr>
              <a:t> - for the Key Stage 5 Technical Qualifications, Employer Involvement is a requirement that must be successfully met in order for learners to achieve the qualification. Although it does not contribute to the overall qualification grading, employer involvement in the delivery and/or assessment of these qualifications is essential for all candidates, and will therefore be externally quality assured by City &amp; Guilds. The EQAs will review the centre employer involvement plans at approval stage, and then the Quality team will sample the evidence at cohort level, when the centre submits at the end of the academic year.</a:t>
            </a:r>
          </a:p>
          <a:p>
            <a:pPr marL="0" indent="0">
              <a:buFontTx/>
              <a:buNone/>
            </a:pPr>
            <a:endParaRPr lang="en-GB" sz="1200" kern="1200" baseline="0" dirty="0" smtClean="0">
              <a:solidFill>
                <a:schemeClr val="tx1"/>
              </a:solidFill>
              <a:effectLst/>
              <a:latin typeface="Arial" charset="0"/>
              <a:ea typeface="+mn-ea"/>
              <a:cs typeface="Arial" charset="0"/>
            </a:endParaRPr>
          </a:p>
          <a:p>
            <a:pPr marL="171450" indent="-171450">
              <a:buFontTx/>
              <a:buChar char="-"/>
            </a:pPr>
            <a:endParaRPr lang="en-GB" sz="1200" kern="1200" baseline="0" dirty="0" smtClean="0">
              <a:solidFill>
                <a:schemeClr val="tx1"/>
              </a:solidFill>
              <a:effectLst/>
              <a:latin typeface="Arial" charset="0"/>
              <a:ea typeface="+mn-ea"/>
              <a:cs typeface="Arial" charset="0"/>
            </a:endParaRPr>
          </a:p>
          <a:p>
            <a:pPr marL="171450" indent="-171450">
              <a:buFontTx/>
              <a:buChar char="-"/>
            </a:pPr>
            <a:r>
              <a:rPr lang="en-GB" sz="1200" b="1" kern="1200" baseline="0" dirty="0" smtClean="0">
                <a:solidFill>
                  <a:schemeClr val="tx1"/>
                </a:solidFill>
                <a:effectLst/>
                <a:latin typeface="Arial" charset="0"/>
                <a:ea typeface="+mn-ea"/>
                <a:cs typeface="Arial" charset="0"/>
              </a:rPr>
              <a:t>Optional Units </a:t>
            </a:r>
            <a:r>
              <a:rPr lang="en-GB" sz="1200" kern="1200" baseline="0" dirty="0" smtClean="0">
                <a:solidFill>
                  <a:schemeClr val="tx1"/>
                </a:solidFill>
                <a:effectLst/>
                <a:latin typeface="Arial" charset="0"/>
                <a:ea typeface="+mn-ea"/>
                <a:cs typeface="Arial" charset="0"/>
              </a:rPr>
              <a:t>- These assignments are externally set, internally marked and externally moderated, and are designed to assess a specific optional task or area of the qualification. To do this, the candidate will be required to identify and use effectively an appropriate selection of skills, techniques, concepts, theories and knowledge from across the whole content area</a:t>
            </a:r>
          </a:p>
          <a:p>
            <a:pPr marL="171450" indent="-171450">
              <a:buFontTx/>
              <a:buChar char="-"/>
            </a:pPr>
            <a:endParaRPr lang="en-GB" sz="1200" kern="1200" baseline="0" dirty="0" smtClean="0">
              <a:solidFill>
                <a:schemeClr val="tx1"/>
              </a:solidFill>
              <a:effectLst/>
              <a:latin typeface="Arial" charset="0"/>
              <a:ea typeface="+mn-ea"/>
              <a:cs typeface="Arial" charset="0"/>
            </a:endParaRPr>
          </a:p>
          <a:p>
            <a:pPr marL="0" indent="0">
              <a:buFontTx/>
              <a:buNone/>
            </a:pPr>
            <a:r>
              <a:rPr lang="en-GB" sz="1200" kern="1200" baseline="0" dirty="0" smtClean="0">
                <a:solidFill>
                  <a:schemeClr val="tx1"/>
                </a:solidFill>
                <a:effectLst/>
                <a:latin typeface="Arial" charset="0"/>
                <a:ea typeface="+mn-ea"/>
                <a:cs typeface="Arial" charset="0"/>
              </a:rPr>
              <a:t>All elements are mandatory to achieve the Technical Qualification (although Employer Involvement is only a requirement for KS5 quals). However only the Synoptic Assessments contribute towards the final grade. </a:t>
            </a:r>
          </a:p>
          <a:p>
            <a:pPr marL="0" indent="0">
              <a:buFontTx/>
              <a:buNone/>
            </a:pPr>
            <a:endParaRPr lang="en-GB" sz="1200" kern="1200" baseline="0" dirty="0" smtClean="0">
              <a:solidFill>
                <a:schemeClr val="tx1"/>
              </a:solidFill>
              <a:effectLst/>
              <a:latin typeface="Arial" charset="0"/>
              <a:ea typeface="+mn-ea"/>
              <a:cs typeface="Arial" charset="0"/>
            </a:endParaRPr>
          </a:p>
          <a:p>
            <a:pPr marL="0" indent="0">
              <a:buFontTx/>
              <a:buNone/>
            </a:pPr>
            <a:r>
              <a:rPr lang="en-GB" sz="1200" kern="1200" baseline="0" dirty="0" smtClean="0">
                <a:solidFill>
                  <a:schemeClr val="tx1"/>
                </a:solidFill>
                <a:effectLst/>
                <a:latin typeface="Arial" charset="0"/>
                <a:ea typeface="+mn-ea"/>
                <a:cs typeface="Arial" charset="0"/>
              </a:rPr>
              <a:t>There is no Direct Claim Status for any of the components, so centres will no be able to claim results themselves. </a:t>
            </a:r>
            <a:endParaRPr lang="en-GB" baseline="0" dirty="0" smtClean="0"/>
          </a:p>
          <a:p>
            <a:pPr marL="171450" indent="-171450">
              <a:buFontTx/>
              <a:buChar char="-"/>
            </a:pPr>
            <a:endParaRPr lang="en-GB" dirty="0"/>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D23AED95-1CD2-4167-AC89-A22244E94598}" type="slidenum">
              <a:rPr lang="en-GB" smtClean="0">
                <a:solidFill>
                  <a:srgbClr val="000000"/>
                </a:solidFill>
              </a:rPr>
              <a:pPr/>
              <a:t>29</a:t>
            </a:fld>
            <a:endParaRPr lang="en-GB" dirty="0">
              <a:solidFill>
                <a:srgbClr val="000000"/>
              </a:solidFill>
            </a:endParaRPr>
          </a:p>
        </p:txBody>
      </p:sp>
    </p:spTree>
    <p:extLst>
      <p:ext uri="{BB962C8B-B14F-4D97-AF65-F5344CB8AC3E}">
        <p14:creationId xmlns:p14="http://schemas.microsoft.com/office/powerpoint/2010/main" val="133244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17575" y="746125"/>
            <a:ext cx="4972050" cy="3729038"/>
          </a:xfrm>
        </p:spPr>
      </p:sp>
      <p:sp>
        <p:nvSpPr>
          <p:cNvPr id="50179" name="Notes Placeholder 2"/>
          <p:cNvSpPr>
            <a:spLocks noGrp="1"/>
          </p:cNvSpPr>
          <p:nvPr>
            <p:ph type="body" idx="1"/>
          </p:nvPr>
        </p:nvSpPr>
        <p:spPr>
          <a:ln/>
          <a:extLst>
            <a:ext uri="{91240B29-F687-4F45-9708-019B960494DF}">
              <a14:hiddenLine xmlns:a14="http://schemas.microsoft.com/office/drawing/2010/main" w="9525"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en-GB" dirty="0">
              <a:ea typeface="ＭＳ Ｐゴシック" charset="0"/>
              <a:sym typeface="Noteworthy Bold" charset="0"/>
            </a:endParaRPr>
          </a:p>
        </p:txBody>
      </p:sp>
    </p:spTree>
    <p:extLst>
      <p:ext uri="{BB962C8B-B14F-4D97-AF65-F5344CB8AC3E}">
        <p14:creationId xmlns:p14="http://schemas.microsoft.com/office/powerpoint/2010/main" val="119434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latin typeface="Arial" panose="020B0604020202020204" pitchFamily="34" charset="0"/>
              <a:cs typeface="Arial" panose="020B0604020202020204" pitchFamily="34" charset="0"/>
            </a:endParaRPr>
          </a:p>
          <a:p>
            <a:endParaRPr lang="en-GB" altLang="en-US" dirty="0" smtClean="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xfrm>
            <a:off x="3854450" y="9445625"/>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B71E49A-1834-4BCA-9811-4A4ED4F53225}" type="slidenum">
              <a:rPr lang="en-GB" altLang="en-US" sz="3600">
                <a:solidFill>
                  <a:srgbClr val="000000"/>
                </a:solidFill>
                <a:sym typeface="Helvetica Light" charset="0"/>
              </a:rPr>
              <a:pPr>
                <a:spcBef>
                  <a:spcPct val="0"/>
                </a:spcBef>
              </a:pPr>
              <a:t>15</a:t>
            </a:fld>
            <a:endParaRPr lang="en-GB" altLang="en-US" sz="3600" dirty="0">
              <a:solidFill>
                <a:srgbClr val="000000"/>
              </a:solidFill>
              <a:sym typeface="Helvetica Light" charset="0"/>
            </a:endParaRPr>
          </a:p>
        </p:txBody>
      </p:sp>
    </p:spTree>
    <p:extLst>
      <p:ext uri="{BB962C8B-B14F-4D97-AF65-F5344CB8AC3E}">
        <p14:creationId xmlns:p14="http://schemas.microsoft.com/office/powerpoint/2010/main" val="4696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defRPr/>
            </a:pPr>
            <a:endParaRPr lang="en-GB" dirty="0" smtClean="0"/>
          </a:p>
          <a:p>
            <a:pPr>
              <a:defRPr/>
            </a:pPr>
            <a:endParaRPr lang="en-GB" dirty="0"/>
          </a:p>
        </p:txBody>
      </p:sp>
      <p:sp>
        <p:nvSpPr>
          <p:cNvPr id="44036" name="Slide Number Placeholder 3"/>
          <p:cNvSpPr>
            <a:spLocks noGrp="1"/>
          </p:cNvSpPr>
          <p:nvPr>
            <p:ph type="sldNum" sz="quarter" idx="5"/>
          </p:nvPr>
        </p:nvSpPr>
        <p:spPr>
          <a:xfrm>
            <a:off x="3854450" y="9445625"/>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0AF868-FC7C-4788-9DD5-6194F24E2F18}" type="slidenum">
              <a:rPr lang="en-GB" altLang="en-US" sz="3600">
                <a:solidFill>
                  <a:srgbClr val="000000"/>
                </a:solidFill>
                <a:sym typeface="Helvetica Light" charset="0"/>
              </a:rPr>
              <a:pPr>
                <a:spcBef>
                  <a:spcPct val="0"/>
                </a:spcBef>
              </a:pPr>
              <a:t>17</a:t>
            </a:fld>
            <a:endParaRPr lang="en-GB" altLang="en-US" sz="3600" dirty="0">
              <a:solidFill>
                <a:srgbClr val="000000"/>
              </a:solidFill>
              <a:sym typeface="Helvetica Light" charset="0"/>
            </a:endParaRPr>
          </a:p>
        </p:txBody>
      </p:sp>
    </p:spTree>
    <p:extLst>
      <p:ext uri="{BB962C8B-B14F-4D97-AF65-F5344CB8AC3E}">
        <p14:creationId xmlns:p14="http://schemas.microsoft.com/office/powerpoint/2010/main" val="417138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defRPr/>
            </a:pPr>
            <a:endParaRPr lang="en-GB" dirty="0" smtClean="0"/>
          </a:p>
          <a:p>
            <a:pPr>
              <a:defRPr/>
            </a:pPr>
            <a:endParaRPr lang="en-GB" dirty="0"/>
          </a:p>
        </p:txBody>
      </p:sp>
      <p:sp>
        <p:nvSpPr>
          <p:cNvPr id="46084" name="Slide Number Placeholder 3"/>
          <p:cNvSpPr>
            <a:spLocks noGrp="1"/>
          </p:cNvSpPr>
          <p:nvPr>
            <p:ph type="sldNum" sz="quarter" idx="5"/>
          </p:nvPr>
        </p:nvSpPr>
        <p:spPr>
          <a:xfrm>
            <a:off x="3854450" y="9445625"/>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D99DDD-FBDE-47E7-9AC1-AD303059EDB7}" type="slidenum">
              <a:rPr lang="en-GB" altLang="en-US" sz="3600">
                <a:solidFill>
                  <a:srgbClr val="000000"/>
                </a:solidFill>
                <a:sym typeface="Helvetica Light" charset="0"/>
              </a:rPr>
              <a:pPr>
                <a:spcBef>
                  <a:spcPct val="0"/>
                </a:spcBef>
              </a:pPr>
              <a:t>18</a:t>
            </a:fld>
            <a:endParaRPr lang="en-GB" altLang="en-US" sz="3600" dirty="0">
              <a:solidFill>
                <a:srgbClr val="000000"/>
              </a:solidFill>
              <a:sym typeface="Helvetica Light" charset="0"/>
            </a:endParaRPr>
          </a:p>
        </p:txBody>
      </p:sp>
    </p:spTree>
    <p:extLst>
      <p:ext uri="{BB962C8B-B14F-4D97-AF65-F5344CB8AC3E}">
        <p14:creationId xmlns:p14="http://schemas.microsoft.com/office/powerpoint/2010/main" val="108666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a:xfrm>
            <a:off x="3854450" y="9445625"/>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F031CB-71C5-4561-AFA2-93A5E36026A1}" type="slidenum">
              <a:rPr lang="en-GB" altLang="en-US" sz="3600">
                <a:solidFill>
                  <a:srgbClr val="000000"/>
                </a:solidFill>
                <a:sym typeface="Helvetica Light" charset="0"/>
              </a:rPr>
              <a:pPr>
                <a:spcBef>
                  <a:spcPct val="0"/>
                </a:spcBef>
              </a:pPr>
              <a:t>19</a:t>
            </a:fld>
            <a:endParaRPr lang="en-GB" altLang="en-US" sz="3600" dirty="0">
              <a:solidFill>
                <a:srgbClr val="000000"/>
              </a:solidFill>
              <a:sym typeface="Helvetica Light" charset="0"/>
            </a:endParaRPr>
          </a:p>
        </p:txBody>
      </p:sp>
    </p:spTree>
    <p:extLst>
      <p:ext uri="{BB962C8B-B14F-4D97-AF65-F5344CB8AC3E}">
        <p14:creationId xmlns:p14="http://schemas.microsoft.com/office/powerpoint/2010/main" val="263966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dirty="0" smtClean="0">
              <a:latin typeface="Arial" pitchFamily="34" charset="0"/>
              <a:cs typeface="Noteworthy Bold" pitchFamily="-84" charset="0"/>
            </a:endParaRPr>
          </a:p>
        </p:txBody>
      </p:sp>
      <p:sp>
        <p:nvSpPr>
          <p:cNvPr id="67588" name="Slide Number Placeholder 3"/>
          <p:cNvSpPr>
            <a:spLocks noGrp="1"/>
          </p:cNvSpPr>
          <p:nvPr>
            <p:ph type="sldNum" sz="quarter" idx="4294967295"/>
          </p:nvPr>
        </p:nvSpPr>
        <p:spPr bwMode="auto">
          <a:xfrm>
            <a:off x="3854450" y="9445625"/>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fld id="{D6547058-5A6A-40B7-870E-383C323276F3}" type="slidenum">
              <a:rPr lang="en-GB" altLang="en-US">
                <a:latin typeface="Arial" pitchFamily="34" charset="0"/>
              </a:rPr>
              <a:pPr eaLnBrk="1"/>
              <a:t>21</a:t>
            </a:fld>
            <a:endParaRPr lang="en-GB" altLang="en-US" dirty="0">
              <a:latin typeface="Arial" pitchFamily="34" charset="0"/>
            </a:endParaRPr>
          </a:p>
        </p:txBody>
      </p:sp>
    </p:spTree>
    <p:extLst>
      <p:ext uri="{BB962C8B-B14F-4D97-AF65-F5344CB8AC3E}">
        <p14:creationId xmlns:p14="http://schemas.microsoft.com/office/powerpoint/2010/main" val="62327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17575" y="746125"/>
            <a:ext cx="4972050" cy="3729038"/>
          </a:xfrm>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GB" altLang="en-US" dirty="0" smtClean="0">
              <a:latin typeface="Noteworthy Bold" pitchFamily="-84" charset="0"/>
              <a:ea typeface="Noteworthy Bold" pitchFamily="-84" charset="0"/>
              <a:cs typeface="Noteworthy Bold" pitchFamily="-84" charset="0"/>
            </a:endParaRPr>
          </a:p>
        </p:txBody>
      </p:sp>
    </p:spTree>
    <p:extLst>
      <p:ext uri="{BB962C8B-B14F-4D97-AF65-F5344CB8AC3E}">
        <p14:creationId xmlns:p14="http://schemas.microsoft.com/office/powerpoint/2010/main" val="57501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17575" y="746125"/>
            <a:ext cx="4972050" cy="3729038"/>
          </a:xfrm>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GB" altLang="en-US" dirty="0" smtClean="0">
              <a:latin typeface="Noteworthy Bold" pitchFamily="-84" charset="0"/>
              <a:ea typeface="Noteworthy Bold" pitchFamily="-84" charset="0"/>
              <a:cs typeface="Noteworthy Bold" pitchFamily="-84" charset="0"/>
            </a:endParaRPr>
          </a:p>
        </p:txBody>
      </p:sp>
    </p:spTree>
    <p:extLst>
      <p:ext uri="{BB962C8B-B14F-4D97-AF65-F5344CB8AC3E}">
        <p14:creationId xmlns:p14="http://schemas.microsoft.com/office/powerpoint/2010/main" val="53693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3" name="Shape 23"/>
          <p:cNvSpPr/>
          <p:nvPr/>
        </p:nvSpPr>
        <p:spPr>
          <a:xfrm>
            <a:off x="357219" y="1125601"/>
            <a:ext cx="8432801" cy="1"/>
          </a:xfrm>
          <a:prstGeom prst="line">
            <a:avLst/>
          </a:prstGeom>
          <a:ln w="12700">
            <a:solidFill>
              <a:srgbClr val="BBB1A5"/>
            </a:solidFill>
            <a:round/>
          </a:ln>
        </p:spPr>
        <p:txBody>
          <a:bodyPr lIns="0" tIns="0" rIns="0" bIns="0"/>
          <a:lstStyle/>
          <a:p>
            <a:pPr lvl="0"/>
            <a:endParaRPr dirty="0"/>
          </a:p>
        </p:txBody>
      </p:sp>
      <p:grpSp>
        <p:nvGrpSpPr>
          <p:cNvPr id="35" name="Group 35"/>
          <p:cNvGrpSpPr/>
          <p:nvPr/>
        </p:nvGrpSpPr>
        <p:grpSpPr>
          <a:xfrm>
            <a:off x="7962900" y="369887"/>
            <a:ext cx="811198" cy="503238"/>
            <a:chOff x="0" y="0"/>
            <a:chExt cx="811197" cy="503237"/>
          </a:xfrm>
        </p:grpSpPr>
        <p:sp>
          <p:nvSpPr>
            <p:cNvPr id="24" name="Shape 24"/>
            <p:cNvSpPr/>
            <p:nvPr/>
          </p:nvSpPr>
          <p:spPr>
            <a:xfrm>
              <a:off x="481652" y="-1"/>
              <a:ext cx="329546" cy="276782"/>
            </a:xfrm>
            <a:custGeom>
              <a:avLst/>
              <a:gdLst/>
              <a:ahLst/>
              <a:cxnLst>
                <a:cxn ang="0">
                  <a:pos x="wd2" y="hd2"/>
                </a:cxn>
                <a:cxn ang="5400000">
                  <a:pos x="wd2" y="hd2"/>
                </a:cxn>
                <a:cxn ang="10800000">
                  <a:pos x="wd2" y="hd2"/>
                </a:cxn>
                <a:cxn ang="16200000">
                  <a:pos x="wd2" y="hd2"/>
                </a:cxn>
              </a:cxnLst>
              <a:rect l="0" t="0" r="r" b="b"/>
              <a:pathLst>
                <a:path w="21497" h="21600" extrusionOk="0">
                  <a:moveTo>
                    <a:pt x="21327" y="15022"/>
                  </a:moveTo>
                  <a:cubicBezTo>
                    <a:pt x="21327" y="15022"/>
                    <a:pt x="21225" y="14738"/>
                    <a:pt x="21054" y="14738"/>
                  </a:cubicBezTo>
                  <a:cubicBezTo>
                    <a:pt x="21054" y="14860"/>
                    <a:pt x="20986" y="14981"/>
                    <a:pt x="20850" y="14981"/>
                  </a:cubicBezTo>
                  <a:cubicBezTo>
                    <a:pt x="20884" y="15063"/>
                    <a:pt x="20850" y="15144"/>
                    <a:pt x="20816" y="15184"/>
                  </a:cubicBezTo>
                  <a:cubicBezTo>
                    <a:pt x="20918" y="15793"/>
                    <a:pt x="20577" y="15875"/>
                    <a:pt x="20577" y="15875"/>
                  </a:cubicBezTo>
                  <a:cubicBezTo>
                    <a:pt x="20577" y="15875"/>
                    <a:pt x="20612" y="15590"/>
                    <a:pt x="20509" y="15509"/>
                  </a:cubicBezTo>
                  <a:cubicBezTo>
                    <a:pt x="20373" y="15550"/>
                    <a:pt x="20271" y="15550"/>
                    <a:pt x="20169" y="15509"/>
                  </a:cubicBezTo>
                  <a:cubicBezTo>
                    <a:pt x="20135" y="15550"/>
                    <a:pt x="20101" y="15631"/>
                    <a:pt x="19964" y="15631"/>
                  </a:cubicBezTo>
                  <a:cubicBezTo>
                    <a:pt x="19964" y="16118"/>
                    <a:pt x="19589" y="16118"/>
                    <a:pt x="19589" y="16118"/>
                  </a:cubicBezTo>
                  <a:cubicBezTo>
                    <a:pt x="19589" y="16118"/>
                    <a:pt x="19692" y="15834"/>
                    <a:pt x="19658" y="15712"/>
                  </a:cubicBezTo>
                  <a:cubicBezTo>
                    <a:pt x="19487" y="15672"/>
                    <a:pt x="19283" y="15550"/>
                    <a:pt x="19249" y="15306"/>
                  </a:cubicBezTo>
                  <a:cubicBezTo>
                    <a:pt x="18329" y="15225"/>
                    <a:pt x="18227" y="16037"/>
                    <a:pt x="17375" y="16484"/>
                  </a:cubicBezTo>
                  <a:cubicBezTo>
                    <a:pt x="17409" y="16281"/>
                    <a:pt x="17307" y="16118"/>
                    <a:pt x="17341" y="15956"/>
                  </a:cubicBezTo>
                  <a:cubicBezTo>
                    <a:pt x="17171" y="16037"/>
                    <a:pt x="16830" y="16606"/>
                    <a:pt x="16489" y="16646"/>
                  </a:cubicBezTo>
                  <a:cubicBezTo>
                    <a:pt x="16591" y="16362"/>
                    <a:pt x="16387" y="16200"/>
                    <a:pt x="16353" y="15915"/>
                  </a:cubicBezTo>
                  <a:cubicBezTo>
                    <a:pt x="16114" y="16362"/>
                    <a:pt x="15331" y="16768"/>
                    <a:pt x="15331" y="16768"/>
                  </a:cubicBezTo>
                  <a:cubicBezTo>
                    <a:pt x="15467" y="15915"/>
                    <a:pt x="14752" y="15834"/>
                    <a:pt x="14581" y="15793"/>
                  </a:cubicBezTo>
                  <a:cubicBezTo>
                    <a:pt x="14002" y="15875"/>
                    <a:pt x="13491" y="15834"/>
                    <a:pt x="12912" y="15793"/>
                  </a:cubicBezTo>
                  <a:cubicBezTo>
                    <a:pt x="12435" y="16403"/>
                    <a:pt x="15092" y="15631"/>
                    <a:pt x="15092" y="17580"/>
                  </a:cubicBezTo>
                  <a:cubicBezTo>
                    <a:pt x="15092" y="19326"/>
                    <a:pt x="13150" y="18960"/>
                    <a:pt x="13150" y="19813"/>
                  </a:cubicBezTo>
                  <a:cubicBezTo>
                    <a:pt x="13150" y="20219"/>
                    <a:pt x="13491" y="20381"/>
                    <a:pt x="13627" y="20381"/>
                  </a:cubicBezTo>
                  <a:cubicBezTo>
                    <a:pt x="13764" y="20381"/>
                    <a:pt x="14138" y="20057"/>
                    <a:pt x="14377" y="20016"/>
                  </a:cubicBezTo>
                  <a:cubicBezTo>
                    <a:pt x="14649" y="19975"/>
                    <a:pt x="14752" y="20138"/>
                    <a:pt x="14752" y="20138"/>
                  </a:cubicBezTo>
                  <a:cubicBezTo>
                    <a:pt x="15229" y="19935"/>
                    <a:pt x="15365" y="20341"/>
                    <a:pt x="15365" y="20341"/>
                  </a:cubicBezTo>
                  <a:cubicBezTo>
                    <a:pt x="15365" y="20341"/>
                    <a:pt x="15160" y="20260"/>
                    <a:pt x="15058" y="20463"/>
                  </a:cubicBezTo>
                  <a:cubicBezTo>
                    <a:pt x="15195" y="20544"/>
                    <a:pt x="15331" y="20747"/>
                    <a:pt x="15365" y="20869"/>
                  </a:cubicBezTo>
                  <a:cubicBezTo>
                    <a:pt x="15808" y="20869"/>
                    <a:pt x="15774" y="21356"/>
                    <a:pt x="15774" y="21356"/>
                  </a:cubicBezTo>
                  <a:cubicBezTo>
                    <a:pt x="15774" y="21356"/>
                    <a:pt x="15603" y="21153"/>
                    <a:pt x="15399" y="21275"/>
                  </a:cubicBezTo>
                  <a:cubicBezTo>
                    <a:pt x="15365" y="21518"/>
                    <a:pt x="15263" y="21600"/>
                    <a:pt x="15263" y="21600"/>
                  </a:cubicBezTo>
                  <a:cubicBezTo>
                    <a:pt x="15263" y="21600"/>
                    <a:pt x="12810" y="21600"/>
                    <a:pt x="12469" y="21600"/>
                  </a:cubicBezTo>
                  <a:cubicBezTo>
                    <a:pt x="12094" y="21600"/>
                    <a:pt x="12026" y="20909"/>
                    <a:pt x="11788" y="20747"/>
                  </a:cubicBezTo>
                  <a:cubicBezTo>
                    <a:pt x="11549" y="20625"/>
                    <a:pt x="11277" y="20787"/>
                    <a:pt x="10902" y="20625"/>
                  </a:cubicBezTo>
                  <a:cubicBezTo>
                    <a:pt x="11277" y="20341"/>
                    <a:pt x="11311" y="19935"/>
                    <a:pt x="11549" y="19691"/>
                  </a:cubicBezTo>
                  <a:cubicBezTo>
                    <a:pt x="11311" y="19651"/>
                    <a:pt x="11242" y="19529"/>
                    <a:pt x="10902" y="19529"/>
                  </a:cubicBezTo>
                  <a:cubicBezTo>
                    <a:pt x="11242" y="18960"/>
                    <a:pt x="12094" y="18757"/>
                    <a:pt x="12094" y="18270"/>
                  </a:cubicBezTo>
                  <a:cubicBezTo>
                    <a:pt x="12094" y="17621"/>
                    <a:pt x="11208" y="17621"/>
                    <a:pt x="10868" y="17418"/>
                  </a:cubicBezTo>
                  <a:cubicBezTo>
                    <a:pt x="10868" y="18433"/>
                    <a:pt x="10220" y="18839"/>
                    <a:pt x="9675" y="19001"/>
                  </a:cubicBezTo>
                  <a:cubicBezTo>
                    <a:pt x="9164" y="19163"/>
                    <a:pt x="8926" y="19691"/>
                    <a:pt x="8755" y="19894"/>
                  </a:cubicBezTo>
                  <a:cubicBezTo>
                    <a:pt x="8755" y="19569"/>
                    <a:pt x="8653" y="19529"/>
                    <a:pt x="8585" y="19204"/>
                  </a:cubicBezTo>
                  <a:cubicBezTo>
                    <a:pt x="8415" y="19448"/>
                    <a:pt x="8074" y="19610"/>
                    <a:pt x="7836" y="20016"/>
                  </a:cubicBezTo>
                  <a:cubicBezTo>
                    <a:pt x="7904" y="19732"/>
                    <a:pt x="7699" y="19488"/>
                    <a:pt x="7563" y="19488"/>
                  </a:cubicBezTo>
                  <a:cubicBezTo>
                    <a:pt x="7222" y="19488"/>
                    <a:pt x="6609" y="20057"/>
                    <a:pt x="6609" y="20260"/>
                  </a:cubicBezTo>
                  <a:cubicBezTo>
                    <a:pt x="6609" y="20341"/>
                    <a:pt x="6813" y="20381"/>
                    <a:pt x="6916" y="20381"/>
                  </a:cubicBezTo>
                  <a:cubicBezTo>
                    <a:pt x="6984" y="20260"/>
                    <a:pt x="7154" y="20057"/>
                    <a:pt x="7461" y="20057"/>
                  </a:cubicBezTo>
                  <a:cubicBezTo>
                    <a:pt x="7733" y="20057"/>
                    <a:pt x="7836" y="20178"/>
                    <a:pt x="7870" y="20260"/>
                  </a:cubicBezTo>
                  <a:cubicBezTo>
                    <a:pt x="8244" y="20178"/>
                    <a:pt x="8381" y="20584"/>
                    <a:pt x="8381" y="20584"/>
                  </a:cubicBezTo>
                  <a:cubicBezTo>
                    <a:pt x="8381" y="20584"/>
                    <a:pt x="8142" y="20463"/>
                    <a:pt x="8142" y="20706"/>
                  </a:cubicBezTo>
                  <a:cubicBezTo>
                    <a:pt x="8347" y="20747"/>
                    <a:pt x="8381" y="20950"/>
                    <a:pt x="8381" y="20950"/>
                  </a:cubicBezTo>
                  <a:cubicBezTo>
                    <a:pt x="8381" y="20950"/>
                    <a:pt x="8789" y="20909"/>
                    <a:pt x="8789" y="21396"/>
                  </a:cubicBezTo>
                  <a:cubicBezTo>
                    <a:pt x="8653" y="21234"/>
                    <a:pt x="8517" y="21234"/>
                    <a:pt x="8449" y="21315"/>
                  </a:cubicBezTo>
                  <a:cubicBezTo>
                    <a:pt x="8415" y="21518"/>
                    <a:pt x="8244" y="21600"/>
                    <a:pt x="8244" y="21600"/>
                  </a:cubicBezTo>
                  <a:cubicBezTo>
                    <a:pt x="5246" y="21600"/>
                    <a:pt x="5246" y="21600"/>
                    <a:pt x="5246" y="21600"/>
                  </a:cubicBezTo>
                  <a:cubicBezTo>
                    <a:pt x="5076" y="21600"/>
                    <a:pt x="4735" y="21437"/>
                    <a:pt x="4735" y="20950"/>
                  </a:cubicBezTo>
                  <a:cubicBezTo>
                    <a:pt x="4735" y="20422"/>
                    <a:pt x="5212" y="20219"/>
                    <a:pt x="5383" y="19935"/>
                  </a:cubicBezTo>
                  <a:cubicBezTo>
                    <a:pt x="5383" y="19935"/>
                    <a:pt x="4940" y="19651"/>
                    <a:pt x="4599" y="19732"/>
                  </a:cubicBezTo>
                  <a:cubicBezTo>
                    <a:pt x="4769" y="19326"/>
                    <a:pt x="5553" y="19204"/>
                    <a:pt x="5996" y="18879"/>
                  </a:cubicBezTo>
                  <a:cubicBezTo>
                    <a:pt x="5825" y="18757"/>
                    <a:pt x="5519" y="18636"/>
                    <a:pt x="5280" y="18595"/>
                  </a:cubicBezTo>
                  <a:cubicBezTo>
                    <a:pt x="5689" y="18392"/>
                    <a:pt x="5928" y="17945"/>
                    <a:pt x="6643" y="17864"/>
                  </a:cubicBezTo>
                  <a:cubicBezTo>
                    <a:pt x="6950" y="17824"/>
                    <a:pt x="7359" y="17499"/>
                    <a:pt x="7529" y="17093"/>
                  </a:cubicBezTo>
                  <a:cubicBezTo>
                    <a:pt x="7665" y="16687"/>
                    <a:pt x="7972" y="15266"/>
                    <a:pt x="7972" y="15266"/>
                  </a:cubicBezTo>
                  <a:cubicBezTo>
                    <a:pt x="7972" y="15266"/>
                    <a:pt x="5383" y="16727"/>
                    <a:pt x="3611" y="16727"/>
                  </a:cubicBezTo>
                  <a:cubicBezTo>
                    <a:pt x="885" y="16727"/>
                    <a:pt x="34" y="14535"/>
                    <a:pt x="0" y="12748"/>
                  </a:cubicBezTo>
                  <a:cubicBezTo>
                    <a:pt x="-34" y="9378"/>
                    <a:pt x="2589" y="8201"/>
                    <a:pt x="3713" y="7348"/>
                  </a:cubicBezTo>
                  <a:cubicBezTo>
                    <a:pt x="2657" y="6374"/>
                    <a:pt x="1907" y="5278"/>
                    <a:pt x="1907" y="3735"/>
                  </a:cubicBezTo>
                  <a:cubicBezTo>
                    <a:pt x="1907" y="1096"/>
                    <a:pt x="4190" y="0"/>
                    <a:pt x="5894" y="0"/>
                  </a:cubicBezTo>
                  <a:cubicBezTo>
                    <a:pt x="7563" y="0"/>
                    <a:pt x="9505" y="1055"/>
                    <a:pt x="9505" y="3532"/>
                  </a:cubicBezTo>
                  <a:cubicBezTo>
                    <a:pt x="9505" y="6009"/>
                    <a:pt x="6439" y="7511"/>
                    <a:pt x="6439" y="7511"/>
                  </a:cubicBezTo>
                  <a:cubicBezTo>
                    <a:pt x="6439" y="7511"/>
                    <a:pt x="6779" y="7836"/>
                    <a:pt x="7188" y="8079"/>
                  </a:cubicBezTo>
                  <a:cubicBezTo>
                    <a:pt x="8619" y="7795"/>
                    <a:pt x="9403" y="9419"/>
                    <a:pt x="10186" y="10109"/>
                  </a:cubicBezTo>
                  <a:cubicBezTo>
                    <a:pt x="9777" y="10028"/>
                    <a:pt x="9471" y="10109"/>
                    <a:pt x="9471" y="10109"/>
                  </a:cubicBezTo>
                  <a:cubicBezTo>
                    <a:pt x="9948" y="10596"/>
                    <a:pt x="10289" y="11327"/>
                    <a:pt x="10493" y="11612"/>
                  </a:cubicBezTo>
                  <a:cubicBezTo>
                    <a:pt x="9914" y="11246"/>
                    <a:pt x="8858" y="11124"/>
                    <a:pt x="8858" y="11124"/>
                  </a:cubicBezTo>
                  <a:cubicBezTo>
                    <a:pt x="8858" y="11124"/>
                    <a:pt x="8994" y="11449"/>
                    <a:pt x="9062" y="12302"/>
                  </a:cubicBezTo>
                  <a:cubicBezTo>
                    <a:pt x="8244" y="10962"/>
                    <a:pt x="6166" y="11165"/>
                    <a:pt x="6302" y="9175"/>
                  </a:cubicBezTo>
                  <a:cubicBezTo>
                    <a:pt x="5621" y="8688"/>
                    <a:pt x="5110" y="8404"/>
                    <a:pt x="5110" y="8404"/>
                  </a:cubicBezTo>
                  <a:cubicBezTo>
                    <a:pt x="5110" y="8404"/>
                    <a:pt x="2793" y="9500"/>
                    <a:pt x="2793" y="11896"/>
                  </a:cubicBezTo>
                  <a:cubicBezTo>
                    <a:pt x="2793" y="14048"/>
                    <a:pt x="4360" y="14900"/>
                    <a:pt x="5519" y="14900"/>
                  </a:cubicBezTo>
                  <a:cubicBezTo>
                    <a:pt x="6677" y="14900"/>
                    <a:pt x="7290" y="14291"/>
                    <a:pt x="7699" y="14007"/>
                  </a:cubicBezTo>
                  <a:cubicBezTo>
                    <a:pt x="8074" y="13723"/>
                    <a:pt x="9164" y="12870"/>
                    <a:pt x="10731" y="12870"/>
                  </a:cubicBezTo>
                  <a:cubicBezTo>
                    <a:pt x="12094" y="12870"/>
                    <a:pt x="12571" y="12667"/>
                    <a:pt x="12571" y="12180"/>
                  </a:cubicBezTo>
                  <a:cubicBezTo>
                    <a:pt x="12571" y="11936"/>
                    <a:pt x="12401" y="11815"/>
                    <a:pt x="12128" y="11815"/>
                  </a:cubicBezTo>
                  <a:cubicBezTo>
                    <a:pt x="11856" y="11815"/>
                    <a:pt x="11583" y="12058"/>
                    <a:pt x="11140" y="11977"/>
                  </a:cubicBezTo>
                  <a:cubicBezTo>
                    <a:pt x="11685" y="11652"/>
                    <a:pt x="11515" y="11246"/>
                    <a:pt x="11788" y="10840"/>
                  </a:cubicBezTo>
                  <a:cubicBezTo>
                    <a:pt x="11685" y="10596"/>
                    <a:pt x="10970" y="10881"/>
                    <a:pt x="10970" y="10881"/>
                  </a:cubicBezTo>
                  <a:cubicBezTo>
                    <a:pt x="10970" y="10881"/>
                    <a:pt x="11277" y="9784"/>
                    <a:pt x="11651" y="9257"/>
                  </a:cubicBezTo>
                  <a:cubicBezTo>
                    <a:pt x="11242" y="9419"/>
                    <a:pt x="10936" y="9297"/>
                    <a:pt x="10663" y="9378"/>
                  </a:cubicBezTo>
                  <a:cubicBezTo>
                    <a:pt x="11072" y="8932"/>
                    <a:pt x="11174" y="7876"/>
                    <a:pt x="11788" y="7592"/>
                  </a:cubicBezTo>
                  <a:cubicBezTo>
                    <a:pt x="11174" y="7714"/>
                    <a:pt x="11208" y="7551"/>
                    <a:pt x="10731" y="7673"/>
                  </a:cubicBezTo>
                  <a:cubicBezTo>
                    <a:pt x="11174" y="7348"/>
                    <a:pt x="11549" y="6049"/>
                    <a:pt x="12435" y="6009"/>
                  </a:cubicBezTo>
                  <a:cubicBezTo>
                    <a:pt x="12333" y="5806"/>
                    <a:pt x="11583" y="5806"/>
                    <a:pt x="11345" y="5521"/>
                  </a:cubicBezTo>
                  <a:cubicBezTo>
                    <a:pt x="11924" y="5440"/>
                    <a:pt x="12435" y="4750"/>
                    <a:pt x="13389" y="4872"/>
                  </a:cubicBezTo>
                  <a:cubicBezTo>
                    <a:pt x="12878" y="4506"/>
                    <a:pt x="12878" y="4100"/>
                    <a:pt x="12673" y="3775"/>
                  </a:cubicBezTo>
                  <a:cubicBezTo>
                    <a:pt x="13321" y="4181"/>
                    <a:pt x="14343" y="3978"/>
                    <a:pt x="14752" y="4425"/>
                  </a:cubicBezTo>
                  <a:cubicBezTo>
                    <a:pt x="15195" y="3532"/>
                    <a:pt x="15978" y="3938"/>
                    <a:pt x="16557" y="3897"/>
                  </a:cubicBezTo>
                  <a:cubicBezTo>
                    <a:pt x="16319" y="4222"/>
                    <a:pt x="15978" y="4263"/>
                    <a:pt x="15978" y="4506"/>
                  </a:cubicBezTo>
                  <a:cubicBezTo>
                    <a:pt x="15978" y="4872"/>
                    <a:pt x="17205" y="5034"/>
                    <a:pt x="17136" y="5399"/>
                  </a:cubicBezTo>
                  <a:cubicBezTo>
                    <a:pt x="17477" y="5440"/>
                    <a:pt x="17920" y="5643"/>
                    <a:pt x="18193" y="5765"/>
                  </a:cubicBezTo>
                  <a:cubicBezTo>
                    <a:pt x="18738" y="5846"/>
                    <a:pt x="18533" y="6333"/>
                    <a:pt x="18431" y="6415"/>
                  </a:cubicBezTo>
                  <a:cubicBezTo>
                    <a:pt x="18567" y="6739"/>
                    <a:pt x="18295" y="7145"/>
                    <a:pt x="17988" y="7389"/>
                  </a:cubicBezTo>
                  <a:cubicBezTo>
                    <a:pt x="17954" y="7633"/>
                    <a:pt x="17648" y="7714"/>
                    <a:pt x="17648" y="7714"/>
                  </a:cubicBezTo>
                  <a:cubicBezTo>
                    <a:pt x="17648" y="7714"/>
                    <a:pt x="17716" y="7470"/>
                    <a:pt x="17648" y="7430"/>
                  </a:cubicBezTo>
                  <a:cubicBezTo>
                    <a:pt x="17102" y="7430"/>
                    <a:pt x="16523" y="6942"/>
                    <a:pt x="16455" y="7430"/>
                  </a:cubicBezTo>
                  <a:cubicBezTo>
                    <a:pt x="16455" y="7511"/>
                    <a:pt x="16455" y="7551"/>
                    <a:pt x="16455" y="7633"/>
                  </a:cubicBezTo>
                  <a:cubicBezTo>
                    <a:pt x="16489" y="7633"/>
                    <a:pt x="16591" y="7592"/>
                    <a:pt x="16694" y="7592"/>
                  </a:cubicBezTo>
                  <a:cubicBezTo>
                    <a:pt x="17034" y="7592"/>
                    <a:pt x="17716" y="7917"/>
                    <a:pt x="18227" y="7917"/>
                  </a:cubicBezTo>
                  <a:cubicBezTo>
                    <a:pt x="19010" y="7876"/>
                    <a:pt x="18942" y="6618"/>
                    <a:pt x="19726" y="6658"/>
                  </a:cubicBezTo>
                  <a:cubicBezTo>
                    <a:pt x="19078" y="7024"/>
                    <a:pt x="19760" y="8242"/>
                    <a:pt x="18636" y="8363"/>
                  </a:cubicBezTo>
                  <a:cubicBezTo>
                    <a:pt x="18056" y="8404"/>
                    <a:pt x="17205" y="7836"/>
                    <a:pt x="16728" y="7836"/>
                  </a:cubicBezTo>
                  <a:cubicBezTo>
                    <a:pt x="16625" y="7836"/>
                    <a:pt x="16557" y="7876"/>
                    <a:pt x="16523" y="7876"/>
                  </a:cubicBezTo>
                  <a:cubicBezTo>
                    <a:pt x="16694" y="8404"/>
                    <a:pt x="17375" y="8607"/>
                    <a:pt x="17545" y="8160"/>
                  </a:cubicBezTo>
                  <a:cubicBezTo>
                    <a:pt x="17648" y="8242"/>
                    <a:pt x="17613" y="8404"/>
                    <a:pt x="17613" y="8404"/>
                  </a:cubicBezTo>
                  <a:cubicBezTo>
                    <a:pt x="17750" y="8445"/>
                    <a:pt x="17920" y="8445"/>
                    <a:pt x="17920" y="8769"/>
                  </a:cubicBezTo>
                  <a:cubicBezTo>
                    <a:pt x="17920" y="9094"/>
                    <a:pt x="17716" y="9257"/>
                    <a:pt x="17716" y="9257"/>
                  </a:cubicBezTo>
                  <a:cubicBezTo>
                    <a:pt x="17716" y="9419"/>
                    <a:pt x="17477" y="9703"/>
                    <a:pt x="17307" y="9703"/>
                  </a:cubicBezTo>
                  <a:cubicBezTo>
                    <a:pt x="17409" y="9500"/>
                    <a:pt x="17409" y="9094"/>
                    <a:pt x="16728" y="9094"/>
                  </a:cubicBezTo>
                  <a:cubicBezTo>
                    <a:pt x="16012" y="9094"/>
                    <a:pt x="16217" y="9866"/>
                    <a:pt x="16523" y="9987"/>
                  </a:cubicBezTo>
                  <a:cubicBezTo>
                    <a:pt x="17511" y="10353"/>
                    <a:pt x="17579" y="10840"/>
                    <a:pt x="18022" y="11084"/>
                  </a:cubicBezTo>
                  <a:cubicBezTo>
                    <a:pt x="18022" y="11246"/>
                    <a:pt x="17511" y="11084"/>
                    <a:pt x="17511" y="11206"/>
                  </a:cubicBezTo>
                  <a:cubicBezTo>
                    <a:pt x="17511" y="11327"/>
                    <a:pt x="17682" y="11409"/>
                    <a:pt x="17954" y="11409"/>
                  </a:cubicBezTo>
                  <a:cubicBezTo>
                    <a:pt x="18363" y="11409"/>
                    <a:pt x="19147" y="10759"/>
                    <a:pt x="19147" y="9663"/>
                  </a:cubicBezTo>
                  <a:cubicBezTo>
                    <a:pt x="18942" y="9175"/>
                    <a:pt x="19283" y="8404"/>
                    <a:pt x="19896" y="8526"/>
                  </a:cubicBezTo>
                  <a:cubicBezTo>
                    <a:pt x="20066" y="7957"/>
                    <a:pt x="20475" y="8079"/>
                    <a:pt x="20475" y="8079"/>
                  </a:cubicBezTo>
                  <a:cubicBezTo>
                    <a:pt x="20475" y="8079"/>
                    <a:pt x="20237" y="8282"/>
                    <a:pt x="20271" y="8566"/>
                  </a:cubicBezTo>
                  <a:cubicBezTo>
                    <a:pt x="20816" y="8485"/>
                    <a:pt x="20952" y="8932"/>
                    <a:pt x="20952" y="8932"/>
                  </a:cubicBezTo>
                  <a:cubicBezTo>
                    <a:pt x="20952" y="8932"/>
                    <a:pt x="21497" y="8932"/>
                    <a:pt x="21497" y="9378"/>
                  </a:cubicBezTo>
                  <a:cubicBezTo>
                    <a:pt x="21395" y="9257"/>
                    <a:pt x="21123" y="9257"/>
                    <a:pt x="21054" y="9338"/>
                  </a:cubicBezTo>
                  <a:cubicBezTo>
                    <a:pt x="21054" y="9500"/>
                    <a:pt x="21020" y="9663"/>
                    <a:pt x="20952" y="9703"/>
                  </a:cubicBezTo>
                  <a:cubicBezTo>
                    <a:pt x="21020" y="9825"/>
                    <a:pt x="21020" y="9947"/>
                    <a:pt x="21020" y="10109"/>
                  </a:cubicBezTo>
                  <a:cubicBezTo>
                    <a:pt x="21395" y="10393"/>
                    <a:pt x="21089" y="10881"/>
                    <a:pt x="21089" y="10881"/>
                  </a:cubicBezTo>
                  <a:cubicBezTo>
                    <a:pt x="21089" y="10881"/>
                    <a:pt x="21054" y="10515"/>
                    <a:pt x="20884" y="10556"/>
                  </a:cubicBezTo>
                  <a:cubicBezTo>
                    <a:pt x="20850" y="10718"/>
                    <a:pt x="20577" y="10921"/>
                    <a:pt x="20373" y="10881"/>
                  </a:cubicBezTo>
                  <a:cubicBezTo>
                    <a:pt x="20237" y="11327"/>
                    <a:pt x="19964" y="11571"/>
                    <a:pt x="19794" y="11855"/>
                  </a:cubicBezTo>
                  <a:cubicBezTo>
                    <a:pt x="20101" y="11977"/>
                    <a:pt x="20066" y="12058"/>
                    <a:pt x="20339" y="12180"/>
                  </a:cubicBezTo>
                  <a:cubicBezTo>
                    <a:pt x="20066" y="12424"/>
                    <a:pt x="19487" y="12545"/>
                    <a:pt x="19487" y="12545"/>
                  </a:cubicBezTo>
                  <a:cubicBezTo>
                    <a:pt x="19487" y="12545"/>
                    <a:pt x="19589" y="12708"/>
                    <a:pt x="19862" y="12830"/>
                  </a:cubicBezTo>
                  <a:cubicBezTo>
                    <a:pt x="19521" y="13236"/>
                    <a:pt x="18772" y="13073"/>
                    <a:pt x="18772" y="13073"/>
                  </a:cubicBezTo>
                  <a:cubicBezTo>
                    <a:pt x="18772" y="13073"/>
                    <a:pt x="18806" y="13236"/>
                    <a:pt x="19078" y="13520"/>
                  </a:cubicBezTo>
                  <a:cubicBezTo>
                    <a:pt x="18601" y="13601"/>
                    <a:pt x="17886" y="13398"/>
                    <a:pt x="17511" y="13398"/>
                  </a:cubicBezTo>
                  <a:cubicBezTo>
                    <a:pt x="16966" y="13398"/>
                    <a:pt x="16966" y="14088"/>
                    <a:pt x="17477" y="14088"/>
                  </a:cubicBezTo>
                  <a:cubicBezTo>
                    <a:pt x="18159" y="14088"/>
                    <a:pt x="19283" y="13560"/>
                    <a:pt x="19828" y="13560"/>
                  </a:cubicBezTo>
                  <a:cubicBezTo>
                    <a:pt x="20135" y="13560"/>
                    <a:pt x="20305" y="13601"/>
                    <a:pt x="20475" y="13723"/>
                  </a:cubicBezTo>
                  <a:cubicBezTo>
                    <a:pt x="20952" y="13682"/>
                    <a:pt x="21089" y="14048"/>
                    <a:pt x="21123" y="14251"/>
                  </a:cubicBezTo>
                  <a:cubicBezTo>
                    <a:pt x="21566" y="14616"/>
                    <a:pt x="21327" y="15022"/>
                    <a:pt x="21327" y="15022"/>
                  </a:cubicBezTo>
                  <a:close/>
                  <a:moveTo>
                    <a:pt x="4054" y="3491"/>
                  </a:moveTo>
                  <a:cubicBezTo>
                    <a:pt x="4054" y="5278"/>
                    <a:pt x="5280" y="6374"/>
                    <a:pt x="5280" y="6374"/>
                  </a:cubicBezTo>
                  <a:cubicBezTo>
                    <a:pt x="5280" y="6374"/>
                    <a:pt x="7086" y="5278"/>
                    <a:pt x="7290" y="3491"/>
                  </a:cubicBezTo>
                  <a:cubicBezTo>
                    <a:pt x="7461" y="1786"/>
                    <a:pt x="6336" y="1380"/>
                    <a:pt x="5791" y="1380"/>
                  </a:cubicBezTo>
                  <a:cubicBezTo>
                    <a:pt x="4667" y="1421"/>
                    <a:pt x="4054" y="2354"/>
                    <a:pt x="4054" y="3491"/>
                  </a:cubicBezTo>
                  <a:close/>
                  <a:moveTo>
                    <a:pt x="16591" y="6090"/>
                  </a:moveTo>
                  <a:cubicBezTo>
                    <a:pt x="16762" y="6009"/>
                    <a:pt x="16523" y="5927"/>
                    <a:pt x="16625" y="5724"/>
                  </a:cubicBezTo>
                  <a:cubicBezTo>
                    <a:pt x="16728" y="5562"/>
                    <a:pt x="16898" y="5562"/>
                    <a:pt x="16898" y="5481"/>
                  </a:cubicBezTo>
                  <a:cubicBezTo>
                    <a:pt x="16591" y="5399"/>
                    <a:pt x="16183" y="5481"/>
                    <a:pt x="15808" y="5806"/>
                  </a:cubicBezTo>
                  <a:cubicBezTo>
                    <a:pt x="16183" y="5927"/>
                    <a:pt x="16421" y="6171"/>
                    <a:pt x="16591" y="6090"/>
                  </a:cubicBezTo>
                  <a:close/>
                  <a:moveTo>
                    <a:pt x="17954" y="6009"/>
                  </a:moveTo>
                  <a:cubicBezTo>
                    <a:pt x="17886" y="6009"/>
                    <a:pt x="17852" y="6090"/>
                    <a:pt x="17852" y="6171"/>
                  </a:cubicBezTo>
                  <a:cubicBezTo>
                    <a:pt x="17852" y="6415"/>
                    <a:pt x="18261" y="6496"/>
                    <a:pt x="18261" y="6374"/>
                  </a:cubicBezTo>
                  <a:cubicBezTo>
                    <a:pt x="18261" y="6333"/>
                    <a:pt x="18193" y="6293"/>
                    <a:pt x="18090" y="6171"/>
                  </a:cubicBezTo>
                  <a:cubicBezTo>
                    <a:pt x="18022" y="6090"/>
                    <a:pt x="18022" y="6009"/>
                    <a:pt x="17954" y="6009"/>
                  </a:cubicBezTo>
                  <a:close/>
                </a:path>
              </a:pathLst>
            </a:custGeom>
            <a:solidFill>
              <a:srgbClr val="ED1C24"/>
            </a:solidFill>
            <a:ln w="12700" cap="flat">
              <a:noFill/>
              <a:miter lim="400000"/>
            </a:ln>
            <a:effectLst/>
          </p:spPr>
          <p:txBody>
            <a:bodyPr wrap="square" lIns="0" tIns="0" rIns="0" bIns="0" numCol="1" anchor="t">
              <a:noAutofit/>
            </a:bodyPr>
            <a:lstStyle/>
            <a:p>
              <a:pPr lvl="0"/>
              <a:endParaRPr dirty="0"/>
            </a:p>
          </p:txBody>
        </p:sp>
        <p:sp>
          <p:nvSpPr>
            <p:cNvPr id="25" name="Shape 25"/>
            <p:cNvSpPr/>
            <p:nvPr/>
          </p:nvSpPr>
          <p:spPr>
            <a:xfrm>
              <a:off x="0" y="-1"/>
              <a:ext cx="164778" cy="213877"/>
            </a:xfrm>
            <a:custGeom>
              <a:avLst/>
              <a:gdLst/>
              <a:ahLst/>
              <a:cxnLst>
                <a:cxn ang="0">
                  <a:pos x="wd2" y="hd2"/>
                </a:cxn>
                <a:cxn ang="5400000">
                  <a:pos x="wd2" y="hd2"/>
                </a:cxn>
                <a:cxn ang="10800000">
                  <a:pos x="wd2" y="hd2"/>
                </a:cxn>
                <a:cxn ang="16200000">
                  <a:pos x="wd2" y="hd2"/>
                </a:cxn>
              </a:cxnLst>
              <a:rect l="0" t="0" r="r" b="b"/>
              <a:pathLst>
                <a:path w="21600" h="21600" extrusionOk="0">
                  <a:moveTo>
                    <a:pt x="18715" y="5967"/>
                  </a:moveTo>
                  <a:cubicBezTo>
                    <a:pt x="16166" y="4013"/>
                    <a:pt x="15026" y="3538"/>
                    <a:pt x="12678" y="3538"/>
                  </a:cubicBezTo>
                  <a:cubicBezTo>
                    <a:pt x="8452" y="3538"/>
                    <a:pt x="5634" y="6126"/>
                    <a:pt x="5634" y="10932"/>
                  </a:cubicBezTo>
                  <a:cubicBezTo>
                    <a:pt x="5634" y="15526"/>
                    <a:pt x="8318" y="18008"/>
                    <a:pt x="12275" y="18008"/>
                  </a:cubicBezTo>
                  <a:cubicBezTo>
                    <a:pt x="14489" y="18008"/>
                    <a:pt x="16166" y="17322"/>
                    <a:pt x="18380" y="15526"/>
                  </a:cubicBezTo>
                  <a:cubicBezTo>
                    <a:pt x="21331" y="18008"/>
                    <a:pt x="21331" y="18008"/>
                    <a:pt x="21331" y="18008"/>
                  </a:cubicBezTo>
                  <a:cubicBezTo>
                    <a:pt x="18648" y="20543"/>
                    <a:pt x="15763" y="21600"/>
                    <a:pt x="11604" y="21600"/>
                  </a:cubicBezTo>
                  <a:cubicBezTo>
                    <a:pt x="4427" y="21600"/>
                    <a:pt x="0" y="17850"/>
                    <a:pt x="0" y="10826"/>
                  </a:cubicBezTo>
                  <a:cubicBezTo>
                    <a:pt x="0" y="3960"/>
                    <a:pt x="4963" y="0"/>
                    <a:pt x="12544" y="0"/>
                  </a:cubicBezTo>
                  <a:cubicBezTo>
                    <a:pt x="16568" y="0"/>
                    <a:pt x="18916" y="897"/>
                    <a:pt x="21600" y="3327"/>
                  </a:cubicBezTo>
                  <a:lnTo>
                    <a:pt x="18715" y="5967"/>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26" name="Shape 26"/>
            <p:cNvSpPr/>
            <p:nvPr/>
          </p:nvSpPr>
          <p:spPr>
            <a:xfrm>
              <a:off x="177452" y="-1"/>
              <a:ext cx="50702" cy="213877"/>
            </a:xfrm>
            <a:custGeom>
              <a:avLst/>
              <a:gdLst/>
              <a:ahLst/>
              <a:cxnLst>
                <a:cxn ang="0">
                  <a:pos x="wd2" y="hd2"/>
                </a:cxn>
                <a:cxn ang="5400000">
                  <a:pos x="wd2" y="hd2"/>
                </a:cxn>
                <a:cxn ang="10800000">
                  <a:pos x="wd2" y="hd2"/>
                </a:cxn>
                <a:cxn ang="16200000">
                  <a:pos x="wd2" y="hd2"/>
                </a:cxn>
              </a:cxnLst>
              <a:rect l="0" t="0" r="r" b="b"/>
              <a:pathLst>
                <a:path w="21600" h="21600" extrusionOk="0">
                  <a:moveTo>
                    <a:pt x="0" y="3717"/>
                  </a:moveTo>
                  <a:lnTo>
                    <a:pt x="0" y="0"/>
                  </a:lnTo>
                  <a:lnTo>
                    <a:pt x="21600" y="0"/>
                  </a:lnTo>
                  <a:lnTo>
                    <a:pt x="21600" y="3717"/>
                  </a:lnTo>
                  <a:lnTo>
                    <a:pt x="0" y="3717"/>
                  </a:lnTo>
                  <a:close/>
                  <a:moveTo>
                    <a:pt x="241" y="21600"/>
                  </a:moveTo>
                  <a:lnTo>
                    <a:pt x="241" y="5177"/>
                  </a:lnTo>
                  <a:lnTo>
                    <a:pt x="21117" y="5177"/>
                  </a:lnTo>
                  <a:lnTo>
                    <a:pt x="21117" y="21600"/>
                  </a:lnTo>
                  <a:lnTo>
                    <a:pt x="241" y="21600"/>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27" name="Shape 27"/>
            <p:cNvSpPr/>
            <p:nvPr/>
          </p:nvSpPr>
          <p:spPr>
            <a:xfrm>
              <a:off x="228153" y="-1"/>
              <a:ext cx="114078" cy="213877"/>
            </a:xfrm>
            <a:custGeom>
              <a:avLst/>
              <a:gdLst/>
              <a:ahLst/>
              <a:cxnLst>
                <a:cxn ang="0">
                  <a:pos x="wd2" y="hd2"/>
                </a:cxn>
                <a:cxn ang="5400000">
                  <a:pos x="wd2" y="hd2"/>
                </a:cxn>
                <a:cxn ang="10800000">
                  <a:pos x="wd2" y="hd2"/>
                </a:cxn>
                <a:cxn ang="16200000">
                  <a:pos x="wd2" y="hd2"/>
                </a:cxn>
              </a:cxnLst>
              <a:rect l="0" t="0" r="r" b="b"/>
              <a:pathLst>
                <a:path w="21600" h="21600" extrusionOk="0">
                  <a:moveTo>
                    <a:pt x="12895" y="21600"/>
                  </a:moveTo>
                  <a:cubicBezTo>
                    <a:pt x="6877" y="21600"/>
                    <a:pt x="4191" y="20273"/>
                    <a:pt x="4191" y="17354"/>
                  </a:cubicBezTo>
                  <a:cubicBezTo>
                    <a:pt x="4191" y="8226"/>
                    <a:pt x="4191" y="8226"/>
                    <a:pt x="4191" y="8226"/>
                  </a:cubicBezTo>
                  <a:cubicBezTo>
                    <a:pt x="0" y="8226"/>
                    <a:pt x="0" y="8226"/>
                    <a:pt x="0" y="8226"/>
                  </a:cubicBezTo>
                  <a:cubicBezTo>
                    <a:pt x="0" y="5094"/>
                    <a:pt x="0" y="5094"/>
                    <a:pt x="0" y="5094"/>
                  </a:cubicBezTo>
                  <a:cubicBezTo>
                    <a:pt x="4298" y="5094"/>
                    <a:pt x="4298" y="5094"/>
                    <a:pt x="4298" y="5094"/>
                  </a:cubicBezTo>
                  <a:cubicBezTo>
                    <a:pt x="4513" y="796"/>
                    <a:pt x="4513" y="796"/>
                    <a:pt x="4513" y="796"/>
                  </a:cubicBezTo>
                  <a:cubicBezTo>
                    <a:pt x="12250" y="0"/>
                    <a:pt x="12250" y="0"/>
                    <a:pt x="12250" y="0"/>
                  </a:cubicBezTo>
                  <a:cubicBezTo>
                    <a:pt x="12250" y="5094"/>
                    <a:pt x="12250" y="5094"/>
                    <a:pt x="12250" y="5094"/>
                  </a:cubicBezTo>
                  <a:cubicBezTo>
                    <a:pt x="18805" y="5094"/>
                    <a:pt x="18805" y="5094"/>
                    <a:pt x="18805" y="5094"/>
                  </a:cubicBezTo>
                  <a:cubicBezTo>
                    <a:pt x="18805" y="8226"/>
                    <a:pt x="18805" y="8226"/>
                    <a:pt x="18805" y="8226"/>
                  </a:cubicBezTo>
                  <a:cubicBezTo>
                    <a:pt x="12250" y="8226"/>
                    <a:pt x="12250" y="8226"/>
                    <a:pt x="12250" y="8226"/>
                  </a:cubicBezTo>
                  <a:cubicBezTo>
                    <a:pt x="12250" y="16027"/>
                    <a:pt x="12250" y="16027"/>
                    <a:pt x="12250" y="16027"/>
                  </a:cubicBezTo>
                  <a:cubicBezTo>
                    <a:pt x="12250" y="16770"/>
                    <a:pt x="12250" y="17035"/>
                    <a:pt x="12358" y="17354"/>
                  </a:cubicBezTo>
                  <a:cubicBezTo>
                    <a:pt x="12680" y="17938"/>
                    <a:pt x="13755" y="18309"/>
                    <a:pt x="15044" y="18309"/>
                  </a:cubicBezTo>
                  <a:cubicBezTo>
                    <a:pt x="16334" y="18309"/>
                    <a:pt x="17194" y="18150"/>
                    <a:pt x="19665" y="17301"/>
                  </a:cubicBezTo>
                  <a:cubicBezTo>
                    <a:pt x="21600" y="20060"/>
                    <a:pt x="21600" y="20060"/>
                    <a:pt x="21600" y="20060"/>
                  </a:cubicBezTo>
                  <a:cubicBezTo>
                    <a:pt x="18591" y="21175"/>
                    <a:pt x="16334" y="21600"/>
                    <a:pt x="12895" y="21600"/>
                  </a:cubicBez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28" name="Shape 28"/>
            <p:cNvSpPr/>
            <p:nvPr/>
          </p:nvSpPr>
          <p:spPr>
            <a:xfrm>
              <a:off x="329555" y="37742"/>
              <a:ext cx="164778" cy="239039"/>
            </a:xfrm>
            <a:custGeom>
              <a:avLst/>
              <a:gdLst/>
              <a:ahLst/>
              <a:cxnLst>
                <a:cxn ang="0">
                  <a:pos x="wd2" y="hd2"/>
                </a:cxn>
                <a:cxn ang="5400000">
                  <a:pos x="wd2" y="hd2"/>
                </a:cxn>
                <a:cxn ang="10800000">
                  <a:pos x="wd2" y="hd2"/>
                </a:cxn>
                <a:cxn ang="16200000">
                  <a:pos x="wd2" y="hd2"/>
                </a:cxn>
              </a:cxnLst>
              <a:rect l="0" t="0" r="r" b="b"/>
              <a:pathLst>
                <a:path w="21600" h="21600" extrusionOk="0">
                  <a:moveTo>
                    <a:pt x="8496" y="21600"/>
                  </a:moveTo>
                  <a:cubicBezTo>
                    <a:pt x="3024" y="21600"/>
                    <a:pt x="3024" y="21600"/>
                    <a:pt x="3024" y="21600"/>
                  </a:cubicBezTo>
                  <a:cubicBezTo>
                    <a:pt x="5400" y="18207"/>
                    <a:pt x="6911" y="15663"/>
                    <a:pt x="7344" y="14915"/>
                  </a:cubicBezTo>
                  <a:cubicBezTo>
                    <a:pt x="0" y="0"/>
                    <a:pt x="0" y="0"/>
                    <a:pt x="0" y="0"/>
                  </a:cubicBezTo>
                  <a:cubicBezTo>
                    <a:pt x="5904" y="0"/>
                    <a:pt x="5904" y="0"/>
                    <a:pt x="5904" y="0"/>
                  </a:cubicBezTo>
                  <a:cubicBezTo>
                    <a:pt x="5904" y="0"/>
                    <a:pt x="8999" y="7632"/>
                    <a:pt x="9288" y="8430"/>
                  </a:cubicBezTo>
                  <a:cubicBezTo>
                    <a:pt x="9648" y="9278"/>
                    <a:pt x="10008" y="10475"/>
                    <a:pt x="10008" y="10475"/>
                  </a:cubicBezTo>
                  <a:cubicBezTo>
                    <a:pt x="10368" y="9727"/>
                    <a:pt x="10368" y="9877"/>
                    <a:pt x="10872" y="8979"/>
                  </a:cubicBezTo>
                  <a:cubicBezTo>
                    <a:pt x="12600" y="5786"/>
                    <a:pt x="15912" y="0"/>
                    <a:pt x="15912" y="0"/>
                  </a:cubicBezTo>
                  <a:cubicBezTo>
                    <a:pt x="21600" y="0"/>
                    <a:pt x="21600" y="0"/>
                    <a:pt x="21600" y="0"/>
                  </a:cubicBezTo>
                  <a:lnTo>
                    <a:pt x="8496" y="21600"/>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29" name="Shape 29"/>
            <p:cNvSpPr/>
            <p:nvPr/>
          </p:nvSpPr>
          <p:spPr>
            <a:xfrm>
              <a:off x="481657" y="276780"/>
              <a:ext cx="164778" cy="226458"/>
            </a:xfrm>
            <a:custGeom>
              <a:avLst/>
              <a:gdLst/>
              <a:ahLst/>
              <a:cxnLst>
                <a:cxn ang="0">
                  <a:pos x="wd2" y="hd2"/>
                </a:cxn>
                <a:cxn ang="5400000">
                  <a:pos x="wd2" y="hd2"/>
                </a:cxn>
                <a:cxn ang="10800000">
                  <a:pos x="wd2" y="hd2"/>
                </a:cxn>
                <a:cxn ang="16200000">
                  <a:pos x="wd2" y="hd2"/>
                </a:cxn>
              </a:cxnLst>
              <a:rect l="0" t="0" r="r" b="b"/>
              <a:pathLst>
                <a:path w="21600" h="21600" extrusionOk="0">
                  <a:moveTo>
                    <a:pt x="16292" y="21284"/>
                  </a:moveTo>
                  <a:cubicBezTo>
                    <a:pt x="16144" y="20391"/>
                    <a:pt x="16144" y="20181"/>
                    <a:pt x="16070" y="18604"/>
                  </a:cubicBezTo>
                  <a:cubicBezTo>
                    <a:pt x="13859" y="20811"/>
                    <a:pt x="11795" y="21600"/>
                    <a:pt x="8477" y="21600"/>
                  </a:cubicBezTo>
                  <a:cubicBezTo>
                    <a:pt x="3022" y="21600"/>
                    <a:pt x="0" y="18656"/>
                    <a:pt x="0" y="13296"/>
                  </a:cubicBezTo>
                  <a:cubicBezTo>
                    <a:pt x="0" y="7778"/>
                    <a:pt x="3464" y="4677"/>
                    <a:pt x="9583" y="4677"/>
                  </a:cubicBezTo>
                  <a:cubicBezTo>
                    <a:pt x="12458" y="4677"/>
                    <a:pt x="14375" y="5255"/>
                    <a:pt x="15776" y="6621"/>
                  </a:cubicBezTo>
                  <a:cubicBezTo>
                    <a:pt x="15702" y="5781"/>
                    <a:pt x="15702" y="5518"/>
                    <a:pt x="15702" y="4677"/>
                  </a:cubicBezTo>
                  <a:cubicBezTo>
                    <a:pt x="15702" y="0"/>
                    <a:pt x="15702" y="0"/>
                    <a:pt x="15702" y="0"/>
                  </a:cubicBezTo>
                  <a:cubicBezTo>
                    <a:pt x="21305" y="0"/>
                    <a:pt x="21305" y="0"/>
                    <a:pt x="21305" y="0"/>
                  </a:cubicBezTo>
                  <a:cubicBezTo>
                    <a:pt x="21305" y="18289"/>
                    <a:pt x="21305" y="18289"/>
                    <a:pt x="21305" y="18289"/>
                  </a:cubicBezTo>
                  <a:cubicBezTo>
                    <a:pt x="21305" y="18551"/>
                    <a:pt x="21305" y="18919"/>
                    <a:pt x="21378" y="19392"/>
                  </a:cubicBezTo>
                  <a:cubicBezTo>
                    <a:pt x="21378" y="20233"/>
                    <a:pt x="21452" y="20496"/>
                    <a:pt x="21600" y="21284"/>
                  </a:cubicBezTo>
                  <a:lnTo>
                    <a:pt x="16292" y="21284"/>
                  </a:lnTo>
                  <a:close/>
                  <a:moveTo>
                    <a:pt x="15554" y="10616"/>
                  </a:moveTo>
                  <a:cubicBezTo>
                    <a:pt x="14891" y="8881"/>
                    <a:pt x="13048" y="7778"/>
                    <a:pt x="10836" y="7778"/>
                  </a:cubicBezTo>
                  <a:cubicBezTo>
                    <a:pt x="7666" y="7778"/>
                    <a:pt x="5602" y="9670"/>
                    <a:pt x="5602" y="13086"/>
                  </a:cubicBezTo>
                  <a:cubicBezTo>
                    <a:pt x="5602" y="16502"/>
                    <a:pt x="7224" y="18236"/>
                    <a:pt x="9804" y="18236"/>
                  </a:cubicBezTo>
                  <a:cubicBezTo>
                    <a:pt x="11352" y="18236"/>
                    <a:pt x="13048" y="17553"/>
                    <a:pt x="14375" y="16397"/>
                  </a:cubicBezTo>
                  <a:cubicBezTo>
                    <a:pt x="15038" y="15766"/>
                    <a:pt x="15923" y="14452"/>
                    <a:pt x="15923" y="12665"/>
                  </a:cubicBezTo>
                  <a:cubicBezTo>
                    <a:pt x="15923" y="11509"/>
                    <a:pt x="15849" y="11299"/>
                    <a:pt x="15554" y="10616"/>
                  </a:cubicBez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30" name="Shape 30"/>
            <p:cNvSpPr/>
            <p:nvPr/>
          </p:nvSpPr>
          <p:spPr>
            <a:xfrm>
              <a:off x="0" y="276780"/>
              <a:ext cx="177453" cy="226458"/>
            </a:xfrm>
            <a:custGeom>
              <a:avLst/>
              <a:gdLst/>
              <a:ahLst/>
              <a:cxnLst>
                <a:cxn ang="0">
                  <a:pos x="wd2" y="hd2"/>
                </a:cxn>
                <a:cxn ang="5400000">
                  <a:pos x="wd2" y="hd2"/>
                </a:cxn>
                <a:cxn ang="10800000">
                  <a:pos x="wd2" y="hd2"/>
                </a:cxn>
                <a:cxn ang="16200000">
                  <a:pos x="wd2" y="hd2"/>
                </a:cxn>
              </a:cxnLst>
              <a:rect l="0" t="0" r="r" b="b"/>
              <a:pathLst>
                <a:path w="21600" h="21600" extrusionOk="0">
                  <a:moveTo>
                    <a:pt x="18835" y="5843"/>
                  </a:moveTo>
                  <a:cubicBezTo>
                    <a:pt x="16650" y="4017"/>
                    <a:pt x="15171" y="3443"/>
                    <a:pt x="12792" y="3443"/>
                  </a:cubicBezTo>
                  <a:cubicBezTo>
                    <a:pt x="8421" y="3443"/>
                    <a:pt x="5400" y="6052"/>
                    <a:pt x="5400" y="10747"/>
                  </a:cubicBezTo>
                  <a:cubicBezTo>
                    <a:pt x="5400" y="15704"/>
                    <a:pt x="8228" y="18260"/>
                    <a:pt x="12728" y="18260"/>
                  </a:cubicBezTo>
                  <a:cubicBezTo>
                    <a:pt x="14399" y="18260"/>
                    <a:pt x="15364" y="18104"/>
                    <a:pt x="16907" y="17373"/>
                  </a:cubicBezTo>
                  <a:cubicBezTo>
                    <a:pt x="16907" y="13200"/>
                    <a:pt x="16907" y="13200"/>
                    <a:pt x="16907" y="13200"/>
                  </a:cubicBezTo>
                  <a:cubicBezTo>
                    <a:pt x="16907" y="11269"/>
                    <a:pt x="16907" y="11269"/>
                    <a:pt x="16907" y="11269"/>
                  </a:cubicBezTo>
                  <a:cubicBezTo>
                    <a:pt x="21471" y="11269"/>
                    <a:pt x="21471" y="11269"/>
                    <a:pt x="21471" y="11269"/>
                  </a:cubicBezTo>
                  <a:cubicBezTo>
                    <a:pt x="21471" y="19460"/>
                    <a:pt x="21471" y="19460"/>
                    <a:pt x="21471" y="19460"/>
                  </a:cubicBezTo>
                  <a:cubicBezTo>
                    <a:pt x="18257" y="20973"/>
                    <a:pt x="15557" y="21600"/>
                    <a:pt x="12150" y="21600"/>
                  </a:cubicBezTo>
                  <a:cubicBezTo>
                    <a:pt x="4692" y="21600"/>
                    <a:pt x="0" y="17791"/>
                    <a:pt x="0" y="10852"/>
                  </a:cubicBezTo>
                  <a:cubicBezTo>
                    <a:pt x="0" y="4069"/>
                    <a:pt x="4950" y="0"/>
                    <a:pt x="12342" y="0"/>
                  </a:cubicBezTo>
                  <a:cubicBezTo>
                    <a:pt x="16328" y="0"/>
                    <a:pt x="19157" y="1043"/>
                    <a:pt x="21600" y="3339"/>
                  </a:cubicBezTo>
                  <a:lnTo>
                    <a:pt x="18835" y="5843"/>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31" name="Shape 31"/>
            <p:cNvSpPr/>
            <p:nvPr/>
          </p:nvSpPr>
          <p:spPr>
            <a:xfrm>
              <a:off x="190127" y="327104"/>
              <a:ext cx="152104" cy="176134"/>
            </a:xfrm>
            <a:custGeom>
              <a:avLst/>
              <a:gdLst/>
              <a:ahLst/>
              <a:cxnLst>
                <a:cxn ang="0">
                  <a:pos x="wd2" y="hd2"/>
                </a:cxn>
                <a:cxn ang="5400000">
                  <a:pos x="wd2" y="hd2"/>
                </a:cxn>
                <a:cxn ang="10800000">
                  <a:pos x="wd2" y="hd2"/>
                </a:cxn>
                <a:cxn ang="16200000">
                  <a:pos x="wd2" y="hd2"/>
                </a:cxn>
              </a:cxnLst>
              <a:rect l="0" t="0" r="r" b="b"/>
              <a:pathLst>
                <a:path w="21600" h="21600" extrusionOk="0">
                  <a:moveTo>
                    <a:pt x="15701" y="21051"/>
                  </a:moveTo>
                  <a:cubicBezTo>
                    <a:pt x="15622" y="20228"/>
                    <a:pt x="15622" y="20160"/>
                    <a:pt x="15542" y="18994"/>
                  </a:cubicBezTo>
                  <a:cubicBezTo>
                    <a:pt x="15542" y="18788"/>
                    <a:pt x="15542" y="18445"/>
                    <a:pt x="15542" y="18034"/>
                  </a:cubicBezTo>
                  <a:cubicBezTo>
                    <a:pt x="13230" y="20365"/>
                    <a:pt x="10202" y="21600"/>
                    <a:pt x="7173" y="21600"/>
                  </a:cubicBezTo>
                  <a:cubicBezTo>
                    <a:pt x="2789" y="21600"/>
                    <a:pt x="0" y="19131"/>
                    <a:pt x="0" y="15222"/>
                  </a:cubicBezTo>
                  <a:cubicBezTo>
                    <a:pt x="0" y="0"/>
                    <a:pt x="0" y="0"/>
                    <a:pt x="0" y="0"/>
                  </a:cubicBezTo>
                  <a:cubicBezTo>
                    <a:pt x="6057" y="0"/>
                    <a:pt x="6057" y="0"/>
                    <a:pt x="6057" y="0"/>
                  </a:cubicBezTo>
                  <a:cubicBezTo>
                    <a:pt x="6057" y="13714"/>
                    <a:pt x="6057" y="13714"/>
                    <a:pt x="6057" y="13714"/>
                  </a:cubicBezTo>
                  <a:cubicBezTo>
                    <a:pt x="6057" y="15908"/>
                    <a:pt x="7014" y="17005"/>
                    <a:pt x="8847" y="17005"/>
                  </a:cubicBezTo>
                  <a:cubicBezTo>
                    <a:pt x="10999" y="17074"/>
                    <a:pt x="15223" y="14400"/>
                    <a:pt x="15223" y="10628"/>
                  </a:cubicBezTo>
                  <a:cubicBezTo>
                    <a:pt x="15223" y="0"/>
                    <a:pt x="15223" y="0"/>
                    <a:pt x="15223" y="0"/>
                  </a:cubicBezTo>
                  <a:cubicBezTo>
                    <a:pt x="21281" y="0"/>
                    <a:pt x="21281" y="0"/>
                    <a:pt x="21281" y="0"/>
                  </a:cubicBezTo>
                  <a:cubicBezTo>
                    <a:pt x="21281" y="16937"/>
                    <a:pt x="21281" y="16937"/>
                    <a:pt x="21281" y="16937"/>
                  </a:cubicBezTo>
                  <a:cubicBezTo>
                    <a:pt x="21281" y="17280"/>
                    <a:pt x="21360" y="17828"/>
                    <a:pt x="21360" y="18720"/>
                  </a:cubicBezTo>
                  <a:cubicBezTo>
                    <a:pt x="21440" y="19954"/>
                    <a:pt x="21520" y="20160"/>
                    <a:pt x="21600" y="21051"/>
                  </a:cubicBezTo>
                  <a:lnTo>
                    <a:pt x="15701" y="21051"/>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32" name="Shape 32"/>
            <p:cNvSpPr/>
            <p:nvPr/>
          </p:nvSpPr>
          <p:spPr>
            <a:xfrm>
              <a:off x="354905" y="276780"/>
              <a:ext cx="50702" cy="226458"/>
            </a:xfrm>
            <a:custGeom>
              <a:avLst/>
              <a:gdLst/>
              <a:ahLst/>
              <a:cxnLst>
                <a:cxn ang="0">
                  <a:pos x="wd2" y="hd2"/>
                </a:cxn>
                <a:cxn ang="5400000">
                  <a:pos x="wd2" y="hd2"/>
                </a:cxn>
                <a:cxn ang="10800000">
                  <a:pos x="wd2" y="hd2"/>
                </a:cxn>
                <a:cxn ang="16200000">
                  <a:pos x="wd2" y="hd2"/>
                </a:cxn>
              </a:cxnLst>
              <a:rect l="0" t="0" r="r" b="b"/>
              <a:pathLst>
                <a:path w="21600" h="21600" extrusionOk="0">
                  <a:moveTo>
                    <a:pt x="0" y="3716"/>
                  </a:moveTo>
                  <a:lnTo>
                    <a:pt x="0" y="0"/>
                  </a:lnTo>
                  <a:lnTo>
                    <a:pt x="21600" y="0"/>
                  </a:lnTo>
                  <a:lnTo>
                    <a:pt x="21600" y="3716"/>
                  </a:lnTo>
                  <a:lnTo>
                    <a:pt x="0" y="3716"/>
                  </a:lnTo>
                  <a:close/>
                  <a:moveTo>
                    <a:pt x="237" y="21600"/>
                  </a:moveTo>
                  <a:lnTo>
                    <a:pt x="237" y="5270"/>
                  </a:lnTo>
                  <a:lnTo>
                    <a:pt x="21006" y="5270"/>
                  </a:lnTo>
                  <a:lnTo>
                    <a:pt x="21006" y="21600"/>
                  </a:lnTo>
                  <a:lnTo>
                    <a:pt x="237" y="21600"/>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33" name="Shape 33"/>
            <p:cNvSpPr/>
            <p:nvPr/>
          </p:nvSpPr>
          <p:spPr>
            <a:xfrm>
              <a:off x="418281" y="276780"/>
              <a:ext cx="50702" cy="226458"/>
            </a:xfrm>
            <a:prstGeom prst="rect">
              <a:avLst/>
            </a:prstGeom>
            <a:solidFill>
              <a:srgbClr val="000000"/>
            </a:solidFill>
            <a:ln w="12700" cap="flat">
              <a:noFill/>
              <a:miter lim="400000"/>
            </a:ln>
            <a:effectLst/>
          </p:spPr>
          <p:txBody>
            <a:bodyPr wrap="square" lIns="0" tIns="0" rIns="0" bIns="0" numCol="1" anchor="t">
              <a:noAutofit/>
            </a:bodyPr>
            <a:lstStyle/>
            <a:p>
              <a:pPr lvl="0"/>
              <a:endParaRPr dirty="0"/>
            </a:p>
          </p:txBody>
        </p:sp>
        <p:sp>
          <p:nvSpPr>
            <p:cNvPr id="34" name="Shape 34"/>
            <p:cNvSpPr/>
            <p:nvPr/>
          </p:nvSpPr>
          <p:spPr>
            <a:xfrm>
              <a:off x="646434" y="327104"/>
              <a:ext cx="139429" cy="176134"/>
            </a:xfrm>
            <a:custGeom>
              <a:avLst/>
              <a:gdLst/>
              <a:ahLst/>
              <a:cxnLst>
                <a:cxn ang="0">
                  <a:pos x="wd2" y="hd2"/>
                </a:cxn>
                <a:cxn ang="5400000">
                  <a:pos x="wd2" y="hd2"/>
                </a:cxn>
                <a:cxn ang="10800000">
                  <a:pos x="wd2" y="hd2"/>
                </a:cxn>
                <a:cxn ang="16200000">
                  <a:pos x="wd2" y="hd2"/>
                </a:cxn>
              </a:cxnLst>
              <a:rect l="0" t="0" r="r" b="b"/>
              <a:pathLst>
                <a:path w="21600" h="21600" extrusionOk="0">
                  <a:moveTo>
                    <a:pt x="10574" y="21600"/>
                  </a:moveTo>
                  <a:cubicBezTo>
                    <a:pt x="6778" y="21600"/>
                    <a:pt x="3163" y="20931"/>
                    <a:pt x="0" y="19526"/>
                  </a:cubicBezTo>
                  <a:cubicBezTo>
                    <a:pt x="2169" y="15715"/>
                    <a:pt x="2169" y="15715"/>
                    <a:pt x="2169" y="15715"/>
                  </a:cubicBezTo>
                  <a:cubicBezTo>
                    <a:pt x="5332" y="17186"/>
                    <a:pt x="7591" y="17721"/>
                    <a:pt x="10212" y="17721"/>
                  </a:cubicBezTo>
                  <a:cubicBezTo>
                    <a:pt x="13014" y="17721"/>
                    <a:pt x="14641" y="16852"/>
                    <a:pt x="14641" y="15313"/>
                  </a:cubicBezTo>
                  <a:cubicBezTo>
                    <a:pt x="14641" y="13842"/>
                    <a:pt x="13466" y="13173"/>
                    <a:pt x="10212" y="12772"/>
                  </a:cubicBezTo>
                  <a:cubicBezTo>
                    <a:pt x="6507" y="12438"/>
                    <a:pt x="5964" y="12304"/>
                    <a:pt x="4518" y="11702"/>
                  </a:cubicBezTo>
                  <a:cubicBezTo>
                    <a:pt x="2440" y="10766"/>
                    <a:pt x="1174" y="8960"/>
                    <a:pt x="1174" y="6887"/>
                  </a:cubicBezTo>
                  <a:cubicBezTo>
                    <a:pt x="1174" y="2608"/>
                    <a:pt x="5332" y="0"/>
                    <a:pt x="12020" y="0"/>
                  </a:cubicBezTo>
                  <a:cubicBezTo>
                    <a:pt x="15635" y="0"/>
                    <a:pt x="18888" y="534"/>
                    <a:pt x="21600" y="1738"/>
                  </a:cubicBezTo>
                  <a:cubicBezTo>
                    <a:pt x="19792" y="5751"/>
                    <a:pt x="19792" y="5751"/>
                    <a:pt x="19792" y="5751"/>
                  </a:cubicBezTo>
                  <a:cubicBezTo>
                    <a:pt x="16810" y="4480"/>
                    <a:pt x="14821" y="4012"/>
                    <a:pt x="12291" y="4012"/>
                  </a:cubicBezTo>
                  <a:cubicBezTo>
                    <a:pt x="9489" y="4012"/>
                    <a:pt x="8043" y="4814"/>
                    <a:pt x="8043" y="6352"/>
                  </a:cubicBezTo>
                  <a:cubicBezTo>
                    <a:pt x="8043" y="7088"/>
                    <a:pt x="8495" y="7556"/>
                    <a:pt x="9218" y="7891"/>
                  </a:cubicBezTo>
                  <a:cubicBezTo>
                    <a:pt x="9670" y="8024"/>
                    <a:pt x="10122" y="8158"/>
                    <a:pt x="10664" y="8225"/>
                  </a:cubicBezTo>
                  <a:cubicBezTo>
                    <a:pt x="11025" y="8292"/>
                    <a:pt x="11658" y="8359"/>
                    <a:pt x="12471" y="8426"/>
                  </a:cubicBezTo>
                  <a:cubicBezTo>
                    <a:pt x="18888" y="9027"/>
                    <a:pt x="21600" y="10900"/>
                    <a:pt x="21600" y="14578"/>
                  </a:cubicBezTo>
                  <a:cubicBezTo>
                    <a:pt x="21600" y="18991"/>
                    <a:pt x="17533" y="21600"/>
                    <a:pt x="10574" y="21600"/>
                  </a:cubicBez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grpSp>
      <p:sp>
        <p:nvSpPr>
          <p:cNvPr id="36" name="Shape 36"/>
          <p:cNvSpPr/>
          <p:nvPr/>
        </p:nvSpPr>
        <p:spPr>
          <a:xfrm>
            <a:off x="357219" y="1125601"/>
            <a:ext cx="8432801" cy="1"/>
          </a:xfrm>
          <a:prstGeom prst="line">
            <a:avLst/>
          </a:prstGeom>
          <a:ln w="12700">
            <a:solidFill>
              <a:srgbClr val="BBB1A5"/>
            </a:solidFill>
            <a:round/>
          </a:ln>
        </p:spPr>
        <p:txBody>
          <a:bodyPr lIns="0" tIns="0" rIns="0" bIns="0"/>
          <a:lstStyle/>
          <a:p>
            <a:pPr lvl="0"/>
            <a:endParaRPr dirty="0"/>
          </a:p>
        </p:txBody>
      </p:sp>
      <p:grpSp>
        <p:nvGrpSpPr>
          <p:cNvPr id="48" name="Group 48"/>
          <p:cNvGrpSpPr/>
          <p:nvPr/>
        </p:nvGrpSpPr>
        <p:grpSpPr>
          <a:xfrm>
            <a:off x="7962900" y="369887"/>
            <a:ext cx="811198" cy="503238"/>
            <a:chOff x="0" y="0"/>
            <a:chExt cx="811197" cy="503237"/>
          </a:xfrm>
        </p:grpSpPr>
        <p:sp>
          <p:nvSpPr>
            <p:cNvPr id="37" name="Shape 37"/>
            <p:cNvSpPr/>
            <p:nvPr/>
          </p:nvSpPr>
          <p:spPr>
            <a:xfrm>
              <a:off x="481652" y="-1"/>
              <a:ext cx="329546" cy="276782"/>
            </a:xfrm>
            <a:custGeom>
              <a:avLst/>
              <a:gdLst/>
              <a:ahLst/>
              <a:cxnLst>
                <a:cxn ang="0">
                  <a:pos x="wd2" y="hd2"/>
                </a:cxn>
                <a:cxn ang="5400000">
                  <a:pos x="wd2" y="hd2"/>
                </a:cxn>
                <a:cxn ang="10800000">
                  <a:pos x="wd2" y="hd2"/>
                </a:cxn>
                <a:cxn ang="16200000">
                  <a:pos x="wd2" y="hd2"/>
                </a:cxn>
              </a:cxnLst>
              <a:rect l="0" t="0" r="r" b="b"/>
              <a:pathLst>
                <a:path w="21497" h="21600" extrusionOk="0">
                  <a:moveTo>
                    <a:pt x="21327" y="15022"/>
                  </a:moveTo>
                  <a:cubicBezTo>
                    <a:pt x="21327" y="15022"/>
                    <a:pt x="21225" y="14738"/>
                    <a:pt x="21054" y="14738"/>
                  </a:cubicBezTo>
                  <a:cubicBezTo>
                    <a:pt x="21054" y="14860"/>
                    <a:pt x="20986" y="14981"/>
                    <a:pt x="20850" y="14981"/>
                  </a:cubicBezTo>
                  <a:cubicBezTo>
                    <a:pt x="20884" y="15063"/>
                    <a:pt x="20850" y="15144"/>
                    <a:pt x="20816" y="15184"/>
                  </a:cubicBezTo>
                  <a:cubicBezTo>
                    <a:pt x="20918" y="15793"/>
                    <a:pt x="20577" y="15875"/>
                    <a:pt x="20577" y="15875"/>
                  </a:cubicBezTo>
                  <a:cubicBezTo>
                    <a:pt x="20577" y="15875"/>
                    <a:pt x="20612" y="15590"/>
                    <a:pt x="20509" y="15509"/>
                  </a:cubicBezTo>
                  <a:cubicBezTo>
                    <a:pt x="20373" y="15550"/>
                    <a:pt x="20271" y="15550"/>
                    <a:pt x="20169" y="15509"/>
                  </a:cubicBezTo>
                  <a:cubicBezTo>
                    <a:pt x="20135" y="15550"/>
                    <a:pt x="20101" y="15631"/>
                    <a:pt x="19964" y="15631"/>
                  </a:cubicBezTo>
                  <a:cubicBezTo>
                    <a:pt x="19964" y="16118"/>
                    <a:pt x="19589" y="16118"/>
                    <a:pt x="19589" y="16118"/>
                  </a:cubicBezTo>
                  <a:cubicBezTo>
                    <a:pt x="19589" y="16118"/>
                    <a:pt x="19692" y="15834"/>
                    <a:pt x="19658" y="15712"/>
                  </a:cubicBezTo>
                  <a:cubicBezTo>
                    <a:pt x="19487" y="15672"/>
                    <a:pt x="19283" y="15550"/>
                    <a:pt x="19249" y="15306"/>
                  </a:cubicBezTo>
                  <a:cubicBezTo>
                    <a:pt x="18329" y="15225"/>
                    <a:pt x="18227" y="16037"/>
                    <a:pt x="17375" y="16484"/>
                  </a:cubicBezTo>
                  <a:cubicBezTo>
                    <a:pt x="17409" y="16281"/>
                    <a:pt x="17307" y="16118"/>
                    <a:pt x="17341" y="15956"/>
                  </a:cubicBezTo>
                  <a:cubicBezTo>
                    <a:pt x="17171" y="16037"/>
                    <a:pt x="16830" y="16606"/>
                    <a:pt x="16489" y="16646"/>
                  </a:cubicBezTo>
                  <a:cubicBezTo>
                    <a:pt x="16591" y="16362"/>
                    <a:pt x="16387" y="16200"/>
                    <a:pt x="16353" y="15915"/>
                  </a:cubicBezTo>
                  <a:cubicBezTo>
                    <a:pt x="16114" y="16362"/>
                    <a:pt x="15331" y="16768"/>
                    <a:pt x="15331" y="16768"/>
                  </a:cubicBezTo>
                  <a:cubicBezTo>
                    <a:pt x="15467" y="15915"/>
                    <a:pt x="14752" y="15834"/>
                    <a:pt x="14581" y="15793"/>
                  </a:cubicBezTo>
                  <a:cubicBezTo>
                    <a:pt x="14002" y="15875"/>
                    <a:pt x="13491" y="15834"/>
                    <a:pt x="12912" y="15793"/>
                  </a:cubicBezTo>
                  <a:cubicBezTo>
                    <a:pt x="12435" y="16403"/>
                    <a:pt x="15092" y="15631"/>
                    <a:pt x="15092" y="17580"/>
                  </a:cubicBezTo>
                  <a:cubicBezTo>
                    <a:pt x="15092" y="19326"/>
                    <a:pt x="13150" y="18960"/>
                    <a:pt x="13150" y="19813"/>
                  </a:cubicBezTo>
                  <a:cubicBezTo>
                    <a:pt x="13150" y="20219"/>
                    <a:pt x="13491" y="20381"/>
                    <a:pt x="13627" y="20381"/>
                  </a:cubicBezTo>
                  <a:cubicBezTo>
                    <a:pt x="13764" y="20381"/>
                    <a:pt x="14138" y="20057"/>
                    <a:pt x="14377" y="20016"/>
                  </a:cubicBezTo>
                  <a:cubicBezTo>
                    <a:pt x="14649" y="19975"/>
                    <a:pt x="14752" y="20138"/>
                    <a:pt x="14752" y="20138"/>
                  </a:cubicBezTo>
                  <a:cubicBezTo>
                    <a:pt x="15229" y="19935"/>
                    <a:pt x="15365" y="20341"/>
                    <a:pt x="15365" y="20341"/>
                  </a:cubicBezTo>
                  <a:cubicBezTo>
                    <a:pt x="15365" y="20341"/>
                    <a:pt x="15160" y="20260"/>
                    <a:pt x="15058" y="20463"/>
                  </a:cubicBezTo>
                  <a:cubicBezTo>
                    <a:pt x="15195" y="20544"/>
                    <a:pt x="15331" y="20747"/>
                    <a:pt x="15365" y="20869"/>
                  </a:cubicBezTo>
                  <a:cubicBezTo>
                    <a:pt x="15808" y="20869"/>
                    <a:pt x="15774" y="21356"/>
                    <a:pt x="15774" y="21356"/>
                  </a:cubicBezTo>
                  <a:cubicBezTo>
                    <a:pt x="15774" y="21356"/>
                    <a:pt x="15603" y="21153"/>
                    <a:pt x="15399" y="21275"/>
                  </a:cubicBezTo>
                  <a:cubicBezTo>
                    <a:pt x="15365" y="21518"/>
                    <a:pt x="15263" y="21600"/>
                    <a:pt x="15263" y="21600"/>
                  </a:cubicBezTo>
                  <a:cubicBezTo>
                    <a:pt x="15263" y="21600"/>
                    <a:pt x="12810" y="21600"/>
                    <a:pt x="12469" y="21600"/>
                  </a:cubicBezTo>
                  <a:cubicBezTo>
                    <a:pt x="12094" y="21600"/>
                    <a:pt x="12026" y="20909"/>
                    <a:pt x="11788" y="20747"/>
                  </a:cubicBezTo>
                  <a:cubicBezTo>
                    <a:pt x="11549" y="20625"/>
                    <a:pt x="11277" y="20787"/>
                    <a:pt x="10902" y="20625"/>
                  </a:cubicBezTo>
                  <a:cubicBezTo>
                    <a:pt x="11277" y="20341"/>
                    <a:pt x="11311" y="19935"/>
                    <a:pt x="11549" y="19691"/>
                  </a:cubicBezTo>
                  <a:cubicBezTo>
                    <a:pt x="11311" y="19651"/>
                    <a:pt x="11242" y="19529"/>
                    <a:pt x="10902" y="19529"/>
                  </a:cubicBezTo>
                  <a:cubicBezTo>
                    <a:pt x="11242" y="18960"/>
                    <a:pt x="12094" y="18757"/>
                    <a:pt x="12094" y="18270"/>
                  </a:cubicBezTo>
                  <a:cubicBezTo>
                    <a:pt x="12094" y="17621"/>
                    <a:pt x="11208" y="17621"/>
                    <a:pt x="10868" y="17418"/>
                  </a:cubicBezTo>
                  <a:cubicBezTo>
                    <a:pt x="10868" y="18433"/>
                    <a:pt x="10220" y="18839"/>
                    <a:pt x="9675" y="19001"/>
                  </a:cubicBezTo>
                  <a:cubicBezTo>
                    <a:pt x="9164" y="19163"/>
                    <a:pt x="8926" y="19691"/>
                    <a:pt x="8755" y="19894"/>
                  </a:cubicBezTo>
                  <a:cubicBezTo>
                    <a:pt x="8755" y="19569"/>
                    <a:pt x="8653" y="19529"/>
                    <a:pt x="8585" y="19204"/>
                  </a:cubicBezTo>
                  <a:cubicBezTo>
                    <a:pt x="8415" y="19448"/>
                    <a:pt x="8074" y="19610"/>
                    <a:pt x="7836" y="20016"/>
                  </a:cubicBezTo>
                  <a:cubicBezTo>
                    <a:pt x="7904" y="19732"/>
                    <a:pt x="7699" y="19488"/>
                    <a:pt x="7563" y="19488"/>
                  </a:cubicBezTo>
                  <a:cubicBezTo>
                    <a:pt x="7222" y="19488"/>
                    <a:pt x="6609" y="20057"/>
                    <a:pt x="6609" y="20260"/>
                  </a:cubicBezTo>
                  <a:cubicBezTo>
                    <a:pt x="6609" y="20341"/>
                    <a:pt x="6813" y="20381"/>
                    <a:pt x="6916" y="20381"/>
                  </a:cubicBezTo>
                  <a:cubicBezTo>
                    <a:pt x="6984" y="20260"/>
                    <a:pt x="7154" y="20057"/>
                    <a:pt x="7461" y="20057"/>
                  </a:cubicBezTo>
                  <a:cubicBezTo>
                    <a:pt x="7733" y="20057"/>
                    <a:pt x="7836" y="20178"/>
                    <a:pt x="7870" y="20260"/>
                  </a:cubicBezTo>
                  <a:cubicBezTo>
                    <a:pt x="8244" y="20178"/>
                    <a:pt x="8381" y="20584"/>
                    <a:pt x="8381" y="20584"/>
                  </a:cubicBezTo>
                  <a:cubicBezTo>
                    <a:pt x="8381" y="20584"/>
                    <a:pt x="8142" y="20463"/>
                    <a:pt x="8142" y="20706"/>
                  </a:cubicBezTo>
                  <a:cubicBezTo>
                    <a:pt x="8347" y="20747"/>
                    <a:pt x="8381" y="20950"/>
                    <a:pt x="8381" y="20950"/>
                  </a:cubicBezTo>
                  <a:cubicBezTo>
                    <a:pt x="8381" y="20950"/>
                    <a:pt x="8789" y="20909"/>
                    <a:pt x="8789" y="21396"/>
                  </a:cubicBezTo>
                  <a:cubicBezTo>
                    <a:pt x="8653" y="21234"/>
                    <a:pt x="8517" y="21234"/>
                    <a:pt x="8449" y="21315"/>
                  </a:cubicBezTo>
                  <a:cubicBezTo>
                    <a:pt x="8415" y="21518"/>
                    <a:pt x="8244" y="21600"/>
                    <a:pt x="8244" y="21600"/>
                  </a:cubicBezTo>
                  <a:cubicBezTo>
                    <a:pt x="5246" y="21600"/>
                    <a:pt x="5246" y="21600"/>
                    <a:pt x="5246" y="21600"/>
                  </a:cubicBezTo>
                  <a:cubicBezTo>
                    <a:pt x="5076" y="21600"/>
                    <a:pt x="4735" y="21437"/>
                    <a:pt x="4735" y="20950"/>
                  </a:cubicBezTo>
                  <a:cubicBezTo>
                    <a:pt x="4735" y="20422"/>
                    <a:pt x="5212" y="20219"/>
                    <a:pt x="5383" y="19935"/>
                  </a:cubicBezTo>
                  <a:cubicBezTo>
                    <a:pt x="5383" y="19935"/>
                    <a:pt x="4940" y="19651"/>
                    <a:pt x="4599" y="19732"/>
                  </a:cubicBezTo>
                  <a:cubicBezTo>
                    <a:pt x="4769" y="19326"/>
                    <a:pt x="5553" y="19204"/>
                    <a:pt x="5996" y="18879"/>
                  </a:cubicBezTo>
                  <a:cubicBezTo>
                    <a:pt x="5825" y="18757"/>
                    <a:pt x="5519" y="18636"/>
                    <a:pt x="5280" y="18595"/>
                  </a:cubicBezTo>
                  <a:cubicBezTo>
                    <a:pt x="5689" y="18392"/>
                    <a:pt x="5928" y="17945"/>
                    <a:pt x="6643" y="17864"/>
                  </a:cubicBezTo>
                  <a:cubicBezTo>
                    <a:pt x="6950" y="17824"/>
                    <a:pt x="7359" y="17499"/>
                    <a:pt x="7529" y="17093"/>
                  </a:cubicBezTo>
                  <a:cubicBezTo>
                    <a:pt x="7665" y="16687"/>
                    <a:pt x="7972" y="15266"/>
                    <a:pt x="7972" y="15266"/>
                  </a:cubicBezTo>
                  <a:cubicBezTo>
                    <a:pt x="7972" y="15266"/>
                    <a:pt x="5383" y="16727"/>
                    <a:pt x="3611" y="16727"/>
                  </a:cubicBezTo>
                  <a:cubicBezTo>
                    <a:pt x="885" y="16727"/>
                    <a:pt x="34" y="14535"/>
                    <a:pt x="0" y="12748"/>
                  </a:cubicBezTo>
                  <a:cubicBezTo>
                    <a:pt x="-34" y="9378"/>
                    <a:pt x="2589" y="8201"/>
                    <a:pt x="3713" y="7348"/>
                  </a:cubicBezTo>
                  <a:cubicBezTo>
                    <a:pt x="2657" y="6374"/>
                    <a:pt x="1907" y="5278"/>
                    <a:pt x="1907" y="3735"/>
                  </a:cubicBezTo>
                  <a:cubicBezTo>
                    <a:pt x="1907" y="1096"/>
                    <a:pt x="4190" y="0"/>
                    <a:pt x="5894" y="0"/>
                  </a:cubicBezTo>
                  <a:cubicBezTo>
                    <a:pt x="7563" y="0"/>
                    <a:pt x="9505" y="1055"/>
                    <a:pt x="9505" y="3532"/>
                  </a:cubicBezTo>
                  <a:cubicBezTo>
                    <a:pt x="9505" y="6009"/>
                    <a:pt x="6439" y="7511"/>
                    <a:pt x="6439" y="7511"/>
                  </a:cubicBezTo>
                  <a:cubicBezTo>
                    <a:pt x="6439" y="7511"/>
                    <a:pt x="6779" y="7836"/>
                    <a:pt x="7188" y="8079"/>
                  </a:cubicBezTo>
                  <a:cubicBezTo>
                    <a:pt x="8619" y="7795"/>
                    <a:pt x="9403" y="9419"/>
                    <a:pt x="10186" y="10109"/>
                  </a:cubicBezTo>
                  <a:cubicBezTo>
                    <a:pt x="9777" y="10028"/>
                    <a:pt x="9471" y="10109"/>
                    <a:pt x="9471" y="10109"/>
                  </a:cubicBezTo>
                  <a:cubicBezTo>
                    <a:pt x="9948" y="10596"/>
                    <a:pt x="10289" y="11327"/>
                    <a:pt x="10493" y="11612"/>
                  </a:cubicBezTo>
                  <a:cubicBezTo>
                    <a:pt x="9914" y="11246"/>
                    <a:pt x="8858" y="11124"/>
                    <a:pt x="8858" y="11124"/>
                  </a:cubicBezTo>
                  <a:cubicBezTo>
                    <a:pt x="8858" y="11124"/>
                    <a:pt x="8994" y="11449"/>
                    <a:pt x="9062" y="12302"/>
                  </a:cubicBezTo>
                  <a:cubicBezTo>
                    <a:pt x="8244" y="10962"/>
                    <a:pt x="6166" y="11165"/>
                    <a:pt x="6302" y="9175"/>
                  </a:cubicBezTo>
                  <a:cubicBezTo>
                    <a:pt x="5621" y="8688"/>
                    <a:pt x="5110" y="8404"/>
                    <a:pt x="5110" y="8404"/>
                  </a:cubicBezTo>
                  <a:cubicBezTo>
                    <a:pt x="5110" y="8404"/>
                    <a:pt x="2793" y="9500"/>
                    <a:pt x="2793" y="11896"/>
                  </a:cubicBezTo>
                  <a:cubicBezTo>
                    <a:pt x="2793" y="14048"/>
                    <a:pt x="4360" y="14900"/>
                    <a:pt x="5519" y="14900"/>
                  </a:cubicBezTo>
                  <a:cubicBezTo>
                    <a:pt x="6677" y="14900"/>
                    <a:pt x="7290" y="14291"/>
                    <a:pt x="7699" y="14007"/>
                  </a:cubicBezTo>
                  <a:cubicBezTo>
                    <a:pt x="8074" y="13723"/>
                    <a:pt x="9164" y="12870"/>
                    <a:pt x="10731" y="12870"/>
                  </a:cubicBezTo>
                  <a:cubicBezTo>
                    <a:pt x="12094" y="12870"/>
                    <a:pt x="12571" y="12667"/>
                    <a:pt x="12571" y="12180"/>
                  </a:cubicBezTo>
                  <a:cubicBezTo>
                    <a:pt x="12571" y="11936"/>
                    <a:pt x="12401" y="11815"/>
                    <a:pt x="12128" y="11815"/>
                  </a:cubicBezTo>
                  <a:cubicBezTo>
                    <a:pt x="11856" y="11815"/>
                    <a:pt x="11583" y="12058"/>
                    <a:pt x="11140" y="11977"/>
                  </a:cubicBezTo>
                  <a:cubicBezTo>
                    <a:pt x="11685" y="11652"/>
                    <a:pt x="11515" y="11246"/>
                    <a:pt x="11788" y="10840"/>
                  </a:cubicBezTo>
                  <a:cubicBezTo>
                    <a:pt x="11685" y="10596"/>
                    <a:pt x="10970" y="10881"/>
                    <a:pt x="10970" y="10881"/>
                  </a:cubicBezTo>
                  <a:cubicBezTo>
                    <a:pt x="10970" y="10881"/>
                    <a:pt x="11277" y="9784"/>
                    <a:pt x="11651" y="9257"/>
                  </a:cubicBezTo>
                  <a:cubicBezTo>
                    <a:pt x="11242" y="9419"/>
                    <a:pt x="10936" y="9297"/>
                    <a:pt x="10663" y="9378"/>
                  </a:cubicBezTo>
                  <a:cubicBezTo>
                    <a:pt x="11072" y="8932"/>
                    <a:pt x="11174" y="7876"/>
                    <a:pt x="11788" y="7592"/>
                  </a:cubicBezTo>
                  <a:cubicBezTo>
                    <a:pt x="11174" y="7714"/>
                    <a:pt x="11208" y="7551"/>
                    <a:pt x="10731" y="7673"/>
                  </a:cubicBezTo>
                  <a:cubicBezTo>
                    <a:pt x="11174" y="7348"/>
                    <a:pt x="11549" y="6049"/>
                    <a:pt x="12435" y="6009"/>
                  </a:cubicBezTo>
                  <a:cubicBezTo>
                    <a:pt x="12333" y="5806"/>
                    <a:pt x="11583" y="5806"/>
                    <a:pt x="11345" y="5521"/>
                  </a:cubicBezTo>
                  <a:cubicBezTo>
                    <a:pt x="11924" y="5440"/>
                    <a:pt x="12435" y="4750"/>
                    <a:pt x="13389" y="4872"/>
                  </a:cubicBezTo>
                  <a:cubicBezTo>
                    <a:pt x="12878" y="4506"/>
                    <a:pt x="12878" y="4100"/>
                    <a:pt x="12673" y="3775"/>
                  </a:cubicBezTo>
                  <a:cubicBezTo>
                    <a:pt x="13321" y="4181"/>
                    <a:pt x="14343" y="3978"/>
                    <a:pt x="14752" y="4425"/>
                  </a:cubicBezTo>
                  <a:cubicBezTo>
                    <a:pt x="15195" y="3532"/>
                    <a:pt x="15978" y="3938"/>
                    <a:pt x="16557" y="3897"/>
                  </a:cubicBezTo>
                  <a:cubicBezTo>
                    <a:pt x="16319" y="4222"/>
                    <a:pt x="15978" y="4263"/>
                    <a:pt x="15978" y="4506"/>
                  </a:cubicBezTo>
                  <a:cubicBezTo>
                    <a:pt x="15978" y="4872"/>
                    <a:pt x="17205" y="5034"/>
                    <a:pt x="17136" y="5399"/>
                  </a:cubicBezTo>
                  <a:cubicBezTo>
                    <a:pt x="17477" y="5440"/>
                    <a:pt x="17920" y="5643"/>
                    <a:pt x="18193" y="5765"/>
                  </a:cubicBezTo>
                  <a:cubicBezTo>
                    <a:pt x="18738" y="5846"/>
                    <a:pt x="18533" y="6333"/>
                    <a:pt x="18431" y="6415"/>
                  </a:cubicBezTo>
                  <a:cubicBezTo>
                    <a:pt x="18567" y="6739"/>
                    <a:pt x="18295" y="7145"/>
                    <a:pt x="17988" y="7389"/>
                  </a:cubicBezTo>
                  <a:cubicBezTo>
                    <a:pt x="17954" y="7633"/>
                    <a:pt x="17648" y="7714"/>
                    <a:pt x="17648" y="7714"/>
                  </a:cubicBezTo>
                  <a:cubicBezTo>
                    <a:pt x="17648" y="7714"/>
                    <a:pt x="17716" y="7470"/>
                    <a:pt x="17648" y="7430"/>
                  </a:cubicBezTo>
                  <a:cubicBezTo>
                    <a:pt x="17102" y="7430"/>
                    <a:pt x="16523" y="6942"/>
                    <a:pt x="16455" y="7430"/>
                  </a:cubicBezTo>
                  <a:cubicBezTo>
                    <a:pt x="16455" y="7511"/>
                    <a:pt x="16455" y="7551"/>
                    <a:pt x="16455" y="7633"/>
                  </a:cubicBezTo>
                  <a:cubicBezTo>
                    <a:pt x="16489" y="7633"/>
                    <a:pt x="16591" y="7592"/>
                    <a:pt x="16694" y="7592"/>
                  </a:cubicBezTo>
                  <a:cubicBezTo>
                    <a:pt x="17034" y="7592"/>
                    <a:pt x="17716" y="7917"/>
                    <a:pt x="18227" y="7917"/>
                  </a:cubicBezTo>
                  <a:cubicBezTo>
                    <a:pt x="19010" y="7876"/>
                    <a:pt x="18942" y="6618"/>
                    <a:pt x="19726" y="6658"/>
                  </a:cubicBezTo>
                  <a:cubicBezTo>
                    <a:pt x="19078" y="7024"/>
                    <a:pt x="19760" y="8242"/>
                    <a:pt x="18636" y="8363"/>
                  </a:cubicBezTo>
                  <a:cubicBezTo>
                    <a:pt x="18056" y="8404"/>
                    <a:pt x="17205" y="7836"/>
                    <a:pt x="16728" y="7836"/>
                  </a:cubicBezTo>
                  <a:cubicBezTo>
                    <a:pt x="16625" y="7836"/>
                    <a:pt x="16557" y="7876"/>
                    <a:pt x="16523" y="7876"/>
                  </a:cubicBezTo>
                  <a:cubicBezTo>
                    <a:pt x="16694" y="8404"/>
                    <a:pt x="17375" y="8607"/>
                    <a:pt x="17545" y="8160"/>
                  </a:cubicBezTo>
                  <a:cubicBezTo>
                    <a:pt x="17648" y="8242"/>
                    <a:pt x="17613" y="8404"/>
                    <a:pt x="17613" y="8404"/>
                  </a:cubicBezTo>
                  <a:cubicBezTo>
                    <a:pt x="17750" y="8445"/>
                    <a:pt x="17920" y="8445"/>
                    <a:pt x="17920" y="8769"/>
                  </a:cubicBezTo>
                  <a:cubicBezTo>
                    <a:pt x="17920" y="9094"/>
                    <a:pt x="17716" y="9257"/>
                    <a:pt x="17716" y="9257"/>
                  </a:cubicBezTo>
                  <a:cubicBezTo>
                    <a:pt x="17716" y="9419"/>
                    <a:pt x="17477" y="9703"/>
                    <a:pt x="17307" y="9703"/>
                  </a:cubicBezTo>
                  <a:cubicBezTo>
                    <a:pt x="17409" y="9500"/>
                    <a:pt x="17409" y="9094"/>
                    <a:pt x="16728" y="9094"/>
                  </a:cubicBezTo>
                  <a:cubicBezTo>
                    <a:pt x="16012" y="9094"/>
                    <a:pt x="16217" y="9866"/>
                    <a:pt x="16523" y="9987"/>
                  </a:cubicBezTo>
                  <a:cubicBezTo>
                    <a:pt x="17511" y="10353"/>
                    <a:pt x="17579" y="10840"/>
                    <a:pt x="18022" y="11084"/>
                  </a:cubicBezTo>
                  <a:cubicBezTo>
                    <a:pt x="18022" y="11246"/>
                    <a:pt x="17511" y="11084"/>
                    <a:pt x="17511" y="11206"/>
                  </a:cubicBezTo>
                  <a:cubicBezTo>
                    <a:pt x="17511" y="11327"/>
                    <a:pt x="17682" y="11409"/>
                    <a:pt x="17954" y="11409"/>
                  </a:cubicBezTo>
                  <a:cubicBezTo>
                    <a:pt x="18363" y="11409"/>
                    <a:pt x="19147" y="10759"/>
                    <a:pt x="19147" y="9663"/>
                  </a:cubicBezTo>
                  <a:cubicBezTo>
                    <a:pt x="18942" y="9175"/>
                    <a:pt x="19283" y="8404"/>
                    <a:pt x="19896" y="8526"/>
                  </a:cubicBezTo>
                  <a:cubicBezTo>
                    <a:pt x="20066" y="7957"/>
                    <a:pt x="20475" y="8079"/>
                    <a:pt x="20475" y="8079"/>
                  </a:cubicBezTo>
                  <a:cubicBezTo>
                    <a:pt x="20475" y="8079"/>
                    <a:pt x="20237" y="8282"/>
                    <a:pt x="20271" y="8566"/>
                  </a:cubicBezTo>
                  <a:cubicBezTo>
                    <a:pt x="20816" y="8485"/>
                    <a:pt x="20952" y="8932"/>
                    <a:pt x="20952" y="8932"/>
                  </a:cubicBezTo>
                  <a:cubicBezTo>
                    <a:pt x="20952" y="8932"/>
                    <a:pt x="21497" y="8932"/>
                    <a:pt x="21497" y="9378"/>
                  </a:cubicBezTo>
                  <a:cubicBezTo>
                    <a:pt x="21395" y="9257"/>
                    <a:pt x="21123" y="9257"/>
                    <a:pt x="21054" y="9338"/>
                  </a:cubicBezTo>
                  <a:cubicBezTo>
                    <a:pt x="21054" y="9500"/>
                    <a:pt x="21020" y="9663"/>
                    <a:pt x="20952" y="9703"/>
                  </a:cubicBezTo>
                  <a:cubicBezTo>
                    <a:pt x="21020" y="9825"/>
                    <a:pt x="21020" y="9947"/>
                    <a:pt x="21020" y="10109"/>
                  </a:cubicBezTo>
                  <a:cubicBezTo>
                    <a:pt x="21395" y="10393"/>
                    <a:pt x="21089" y="10881"/>
                    <a:pt x="21089" y="10881"/>
                  </a:cubicBezTo>
                  <a:cubicBezTo>
                    <a:pt x="21089" y="10881"/>
                    <a:pt x="21054" y="10515"/>
                    <a:pt x="20884" y="10556"/>
                  </a:cubicBezTo>
                  <a:cubicBezTo>
                    <a:pt x="20850" y="10718"/>
                    <a:pt x="20577" y="10921"/>
                    <a:pt x="20373" y="10881"/>
                  </a:cubicBezTo>
                  <a:cubicBezTo>
                    <a:pt x="20237" y="11327"/>
                    <a:pt x="19964" y="11571"/>
                    <a:pt x="19794" y="11855"/>
                  </a:cubicBezTo>
                  <a:cubicBezTo>
                    <a:pt x="20101" y="11977"/>
                    <a:pt x="20066" y="12058"/>
                    <a:pt x="20339" y="12180"/>
                  </a:cubicBezTo>
                  <a:cubicBezTo>
                    <a:pt x="20066" y="12424"/>
                    <a:pt x="19487" y="12545"/>
                    <a:pt x="19487" y="12545"/>
                  </a:cubicBezTo>
                  <a:cubicBezTo>
                    <a:pt x="19487" y="12545"/>
                    <a:pt x="19589" y="12708"/>
                    <a:pt x="19862" y="12830"/>
                  </a:cubicBezTo>
                  <a:cubicBezTo>
                    <a:pt x="19521" y="13236"/>
                    <a:pt x="18772" y="13073"/>
                    <a:pt x="18772" y="13073"/>
                  </a:cubicBezTo>
                  <a:cubicBezTo>
                    <a:pt x="18772" y="13073"/>
                    <a:pt x="18806" y="13236"/>
                    <a:pt x="19078" y="13520"/>
                  </a:cubicBezTo>
                  <a:cubicBezTo>
                    <a:pt x="18601" y="13601"/>
                    <a:pt x="17886" y="13398"/>
                    <a:pt x="17511" y="13398"/>
                  </a:cubicBezTo>
                  <a:cubicBezTo>
                    <a:pt x="16966" y="13398"/>
                    <a:pt x="16966" y="14088"/>
                    <a:pt x="17477" y="14088"/>
                  </a:cubicBezTo>
                  <a:cubicBezTo>
                    <a:pt x="18159" y="14088"/>
                    <a:pt x="19283" y="13560"/>
                    <a:pt x="19828" y="13560"/>
                  </a:cubicBezTo>
                  <a:cubicBezTo>
                    <a:pt x="20135" y="13560"/>
                    <a:pt x="20305" y="13601"/>
                    <a:pt x="20475" y="13723"/>
                  </a:cubicBezTo>
                  <a:cubicBezTo>
                    <a:pt x="20952" y="13682"/>
                    <a:pt x="21089" y="14048"/>
                    <a:pt x="21123" y="14251"/>
                  </a:cubicBezTo>
                  <a:cubicBezTo>
                    <a:pt x="21566" y="14616"/>
                    <a:pt x="21327" y="15022"/>
                    <a:pt x="21327" y="15022"/>
                  </a:cubicBezTo>
                  <a:close/>
                  <a:moveTo>
                    <a:pt x="4054" y="3491"/>
                  </a:moveTo>
                  <a:cubicBezTo>
                    <a:pt x="4054" y="5278"/>
                    <a:pt x="5280" y="6374"/>
                    <a:pt x="5280" y="6374"/>
                  </a:cubicBezTo>
                  <a:cubicBezTo>
                    <a:pt x="5280" y="6374"/>
                    <a:pt x="7086" y="5278"/>
                    <a:pt x="7290" y="3491"/>
                  </a:cubicBezTo>
                  <a:cubicBezTo>
                    <a:pt x="7461" y="1786"/>
                    <a:pt x="6336" y="1380"/>
                    <a:pt x="5791" y="1380"/>
                  </a:cubicBezTo>
                  <a:cubicBezTo>
                    <a:pt x="4667" y="1421"/>
                    <a:pt x="4054" y="2354"/>
                    <a:pt x="4054" y="3491"/>
                  </a:cubicBezTo>
                  <a:close/>
                  <a:moveTo>
                    <a:pt x="16591" y="6090"/>
                  </a:moveTo>
                  <a:cubicBezTo>
                    <a:pt x="16762" y="6009"/>
                    <a:pt x="16523" y="5927"/>
                    <a:pt x="16625" y="5724"/>
                  </a:cubicBezTo>
                  <a:cubicBezTo>
                    <a:pt x="16728" y="5562"/>
                    <a:pt x="16898" y="5562"/>
                    <a:pt x="16898" y="5481"/>
                  </a:cubicBezTo>
                  <a:cubicBezTo>
                    <a:pt x="16591" y="5399"/>
                    <a:pt x="16183" y="5481"/>
                    <a:pt x="15808" y="5806"/>
                  </a:cubicBezTo>
                  <a:cubicBezTo>
                    <a:pt x="16183" y="5927"/>
                    <a:pt x="16421" y="6171"/>
                    <a:pt x="16591" y="6090"/>
                  </a:cubicBezTo>
                  <a:close/>
                  <a:moveTo>
                    <a:pt x="17954" y="6009"/>
                  </a:moveTo>
                  <a:cubicBezTo>
                    <a:pt x="17886" y="6009"/>
                    <a:pt x="17852" y="6090"/>
                    <a:pt x="17852" y="6171"/>
                  </a:cubicBezTo>
                  <a:cubicBezTo>
                    <a:pt x="17852" y="6415"/>
                    <a:pt x="18261" y="6496"/>
                    <a:pt x="18261" y="6374"/>
                  </a:cubicBezTo>
                  <a:cubicBezTo>
                    <a:pt x="18261" y="6333"/>
                    <a:pt x="18193" y="6293"/>
                    <a:pt x="18090" y="6171"/>
                  </a:cubicBezTo>
                  <a:cubicBezTo>
                    <a:pt x="18022" y="6090"/>
                    <a:pt x="18022" y="6009"/>
                    <a:pt x="17954" y="6009"/>
                  </a:cubicBezTo>
                  <a:close/>
                </a:path>
              </a:pathLst>
            </a:custGeom>
            <a:solidFill>
              <a:srgbClr val="ED1C24"/>
            </a:solidFill>
            <a:ln w="12700" cap="flat">
              <a:noFill/>
              <a:miter lim="400000"/>
            </a:ln>
            <a:effectLst/>
          </p:spPr>
          <p:txBody>
            <a:bodyPr wrap="square" lIns="0" tIns="0" rIns="0" bIns="0" numCol="1" anchor="t">
              <a:noAutofit/>
            </a:bodyPr>
            <a:lstStyle/>
            <a:p>
              <a:pPr lvl="0"/>
              <a:endParaRPr dirty="0"/>
            </a:p>
          </p:txBody>
        </p:sp>
        <p:sp>
          <p:nvSpPr>
            <p:cNvPr id="38" name="Shape 38"/>
            <p:cNvSpPr/>
            <p:nvPr/>
          </p:nvSpPr>
          <p:spPr>
            <a:xfrm>
              <a:off x="0" y="-1"/>
              <a:ext cx="164778" cy="213877"/>
            </a:xfrm>
            <a:custGeom>
              <a:avLst/>
              <a:gdLst/>
              <a:ahLst/>
              <a:cxnLst>
                <a:cxn ang="0">
                  <a:pos x="wd2" y="hd2"/>
                </a:cxn>
                <a:cxn ang="5400000">
                  <a:pos x="wd2" y="hd2"/>
                </a:cxn>
                <a:cxn ang="10800000">
                  <a:pos x="wd2" y="hd2"/>
                </a:cxn>
                <a:cxn ang="16200000">
                  <a:pos x="wd2" y="hd2"/>
                </a:cxn>
              </a:cxnLst>
              <a:rect l="0" t="0" r="r" b="b"/>
              <a:pathLst>
                <a:path w="21600" h="21600" extrusionOk="0">
                  <a:moveTo>
                    <a:pt x="18715" y="5967"/>
                  </a:moveTo>
                  <a:cubicBezTo>
                    <a:pt x="16166" y="4013"/>
                    <a:pt x="15026" y="3538"/>
                    <a:pt x="12678" y="3538"/>
                  </a:cubicBezTo>
                  <a:cubicBezTo>
                    <a:pt x="8452" y="3538"/>
                    <a:pt x="5634" y="6126"/>
                    <a:pt x="5634" y="10932"/>
                  </a:cubicBezTo>
                  <a:cubicBezTo>
                    <a:pt x="5634" y="15526"/>
                    <a:pt x="8318" y="18008"/>
                    <a:pt x="12275" y="18008"/>
                  </a:cubicBezTo>
                  <a:cubicBezTo>
                    <a:pt x="14489" y="18008"/>
                    <a:pt x="16166" y="17322"/>
                    <a:pt x="18380" y="15526"/>
                  </a:cubicBezTo>
                  <a:cubicBezTo>
                    <a:pt x="21331" y="18008"/>
                    <a:pt x="21331" y="18008"/>
                    <a:pt x="21331" y="18008"/>
                  </a:cubicBezTo>
                  <a:cubicBezTo>
                    <a:pt x="18648" y="20543"/>
                    <a:pt x="15763" y="21600"/>
                    <a:pt x="11604" y="21600"/>
                  </a:cubicBezTo>
                  <a:cubicBezTo>
                    <a:pt x="4427" y="21600"/>
                    <a:pt x="0" y="17850"/>
                    <a:pt x="0" y="10826"/>
                  </a:cubicBezTo>
                  <a:cubicBezTo>
                    <a:pt x="0" y="3960"/>
                    <a:pt x="4963" y="0"/>
                    <a:pt x="12544" y="0"/>
                  </a:cubicBezTo>
                  <a:cubicBezTo>
                    <a:pt x="16568" y="0"/>
                    <a:pt x="18916" y="897"/>
                    <a:pt x="21600" y="3327"/>
                  </a:cubicBezTo>
                  <a:lnTo>
                    <a:pt x="18715" y="5967"/>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39" name="Shape 39"/>
            <p:cNvSpPr/>
            <p:nvPr/>
          </p:nvSpPr>
          <p:spPr>
            <a:xfrm>
              <a:off x="177452" y="-1"/>
              <a:ext cx="50702" cy="213877"/>
            </a:xfrm>
            <a:custGeom>
              <a:avLst/>
              <a:gdLst/>
              <a:ahLst/>
              <a:cxnLst>
                <a:cxn ang="0">
                  <a:pos x="wd2" y="hd2"/>
                </a:cxn>
                <a:cxn ang="5400000">
                  <a:pos x="wd2" y="hd2"/>
                </a:cxn>
                <a:cxn ang="10800000">
                  <a:pos x="wd2" y="hd2"/>
                </a:cxn>
                <a:cxn ang="16200000">
                  <a:pos x="wd2" y="hd2"/>
                </a:cxn>
              </a:cxnLst>
              <a:rect l="0" t="0" r="r" b="b"/>
              <a:pathLst>
                <a:path w="21600" h="21600" extrusionOk="0">
                  <a:moveTo>
                    <a:pt x="0" y="3717"/>
                  </a:moveTo>
                  <a:lnTo>
                    <a:pt x="0" y="0"/>
                  </a:lnTo>
                  <a:lnTo>
                    <a:pt x="21600" y="0"/>
                  </a:lnTo>
                  <a:lnTo>
                    <a:pt x="21600" y="3717"/>
                  </a:lnTo>
                  <a:lnTo>
                    <a:pt x="0" y="3717"/>
                  </a:lnTo>
                  <a:close/>
                  <a:moveTo>
                    <a:pt x="241" y="21600"/>
                  </a:moveTo>
                  <a:lnTo>
                    <a:pt x="241" y="5177"/>
                  </a:lnTo>
                  <a:lnTo>
                    <a:pt x="21117" y="5177"/>
                  </a:lnTo>
                  <a:lnTo>
                    <a:pt x="21117" y="21600"/>
                  </a:lnTo>
                  <a:lnTo>
                    <a:pt x="241" y="21600"/>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40" name="Shape 40"/>
            <p:cNvSpPr/>
            <p:nvPr/>
          </p:nvSpPr>
          <p:spPr>
            <a:xfrm>
              <a:off x="228153" y="-1"/>
              <a:ext cx="114078" cy="213877"/>
            </a:xfrm>
            <a:custGeom>
              <a:avLst/>
              <a:gdLst/>
              <a:ahLst/>
              <a:cxnLst>
                <a:cxn ang="0">
                  <a:pos x="wd2" y="hd2"/>
                </a:cxn>
                <a:cxn ang="5400000">
                  <a:pos x="wd2" y="hd2"/>
                </a:cxn>
                <a:cxn ang="10800000">
                  <a:pos x="wd2" y="hd2"/>
                </a:cxn>
                <a:cxn ang="16200000">
                  <a:pos x="wd2" y="hd2"/>
                </a:cxn>
              </a:cxnLst>
              <a:rect l="0" t="0" r="r" b="b"/>
              <a:pathLst>
                <a:path w="21600" h="21600" extrusionOk="0">
                  <a:moveTo>
                    <a:pt x="12895" y="21600"/>
                  </a:moveTo>
                  <a:cubicBezTo>
                    <a:pt x="6877" y="21600"/>
                    <a:pt x="4191" y="20273"/>
                    <a:pt x="4191" y="17354"/>
                  </a:cubicBezTo>
                  <a:cubicBezTo>
                    <a:pt x="4191" y="8226"/>
                    <a:pt x="4191" y="8226"/>
                    <a:pt x="4191" y="8226"/>
                  </a:cubicBezTo>
                  <a:cubicBezTo>
                    <a:pt x="0" y="8226"/>
                    <a:pt x="0" y="8226"/>
                    <a:pt x="0" y="8226"/>
                  </a:cubicBezTo>
                  <a:cubicBezTo>
                    <a:pt x="0" y="5094"/>
                    <a:pt x="0" y="5094"/>
                    <a:pt x="0" y="5094"/>
                  </a:cubicBezTo>
                  <a:cubicBezTo>
                    <a:pt x="4298" y="5094"/>
                    <a:pt x="4298" y="5094"/>
                    <a:pt x="4298" y="5094"/>
                  </a:cubicBezTo>
                  <a:cubicBezTo>
                    <a:pt x="4513" y="796"/>
                    <a:pt x="4513" y="796"/>
                    <a:pt x="4513" y="796"/>
                  </a:cubicBezTo>
                  <a:cubicBezTo>
                    <a:pt x="12250" y="0"/>
                    <a:pt x="12250" y="0"/>
                    <a:pt x="12250" y="0"/>
                  </a:cubicBezTo>
                  <a:cubicBezTo>
                    <a:pt x="12250" y="5094"/>
                    <a:pt x="12250" y="5094"/>
                    <a:pt x="12250" y="5094"/>
                  </a:cubicBezTo>
                  <a:cubicBezTo>
                    <a:pt x="18805" y="5094"/>
                    <a:pt x="18805" y="5094"/>
                    <a:pt x="18805" y="5094"/>
                  </a:cubicBezTo>
                  <a:cubicBezTo>
                    <a:pt x="18805" y="8226"/>
                    <a:pt x="18805" y="8226"/>
                    <a:pt x="18805" y="8226"/>
                  </a:cubicBezTo>
                  <a:cubicBezTo>
                    <a:pt x="12250" y="8226"/>
                    <a:pt x="12250" y="8226"/>
                    <a:pt x="12250" y="8226"/>
                  </a:cubicBezTo>
                  <a:cubicBezTo>
                    <a:pt x="12250" y="16027"/>
                    <a:pt x="12250" y="16027"/>
                    <a:pt x="12250" y="16027"/>
                  </a:cubicBezTo>
                  <a:cubicBezTo>
                    <a:pt x="12250" y="16770"/>
                    <a:pt x="12250" y="17035"/>
                    <a:pt x="12358" y="17354"/>
                  </a:cubicBezTo>
                  <a:cubicBezTo>
                    <a:pt x="12680" y="17938"/>
                    <a:pt x="13755" y="18309"/>
                    <a:pt x="15044" y="18309"/>
                  </a:cubicBezTo>
                  <a:cubicBezTo>
                    <a:pt x="16334" y="18309"/>
                    <a:pt x="17194" y="18150"/>
                    <a:pt x="19665" y="17301"/>
                  </a:cubicBezTo>
                  <a:cubicBezTo>
                    <a:pt x="21600" y="20060"/>
                    <a:pt x="21600" y="20060"/>
                    <a:pt x="21600" y="20060"/>
                  </a:cubicBezTo>
                  <a:cubicBezTo>
                    <a:pt x="18591" y="21175"/>
                    <a:pt x="16334" y="21600"/>
                    <a:pt x="12895" y="21600"/>
                  </a:cubicBez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41" name="Shape 41"/>
            <p:cNvSpPr/>
            <p:nvPr/>
          </p:nvSpPr>
          <p:spPr>
            <a:xfrm>
              <a:off x="329555" y="37742"/>
              <a:ext cx="164778" cy="239039"/>
            </a:xfrm>
            <a:custGeom>
              <a:avLst/>
              <a:gdLst/>
              <a:ahLst/>
              <a:cxnLst>
                <a:cxn ang="0">
                  <a:pos x="wd2" y="hd2"/>
                </a:cxn>
                <a:cxn ang="5400000">
                  <a:pos x="wd2" y="hd2"/>
                </a:cxn>
                <a:cxn ang="10800000">
                  <a:pos x="wd2" y="hd2"/>
                </a:cxn>
                <a:cxn ang="16200000">
                  <a:pos x="wd2" y="hd2"/>
                </a:cxn>
              </a:cxnLst>
              <a:rect l="0" t="0" r="r" b="b"/>
              <a:pathLst>
                <a:path w="21600" h="21600" extrusionOk="0">
                  <a:moveTo>
                    <a:pt x="8496" y="21600"/>
                  </a:moveTo>
                  <a:cubicBezTo>
                    <a:pt x="3024" y="21600"/>
                    <a:pt x="3024" y="21600"/>
                    <a:pt x="3024" y="21600"/>
                  </a:cubicBezTo>
                  <a:cubicBezTo>
                    <a:pt x="5400" y="18207"/>
                    <a:pt x="6911" y="15663"/>
                    <a:pt x="7344" y="14915"/>
                  </a:cubicBezTo>
                  <a:cubicBezTo>
                    <a:pt x="0" y="0"/>
                    <a:pt x="0" y="0"/>
                    <a:pt x="0" y="0"/>
                  </a:cubicBezTo>
                  <a:cubicBezTo>
                    <a:pt x="5904" y="0"/>
                    <a:pt x="5904" y="0"/>
                    <a:pt x="5904" y="0"/>
                  </a:cubicBezTo>
                  <a:cubicBezTo>
                    <a:pt x="5904" y="0"/>
                    <a:pt x="8999" y="7632"/>
                    <a:pt x="9288" y="8430"/>
                  </a:cubicBezTo>
                  <a:cubicBezTo>
                    <a:pt x="9648" y="9278"/>
                    <a:pt x="10008" y="10475"/>
                    <a:pt x="10008" y="10475"/>
                  </a:cubicBezTo>
                  <a:cubicBezTo>
                    <a:pt x="10368" y="9727"/>
                    <a:pt x="10368" y="9877"/>
                    <a:pt x="10872" y="8979"/>
                  </a:cubicBezTo>
                  <a:cubicBezTo>
                    <a:pt x="12600" y="5786"/>
                    <a:pt x="15912" y="0"/>
                    <a:pt x="15912" y="0"/>
                  </a:cubicBezTo>
                  <a:cubicBezTo>
                    <a:pt x="21600" y="0"/>
                    <a:pt x="21600" y="0"/>
                    <a:pt x="21600" y="0"/>
                  </a:cubicBezTo>
                  <a:lnTo>
                    <a:pt x="8496" y="21600"/>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42" name="Shape 42"/>
            <p:cNvSpPr/>
            <p:nvPr/>
          </p:nvSpPr>
          <p:spPr>
            <a:xfrm>
              <a:off x="481657" y="276780"/>
              <a:ext cx="164778" cy="226458"/>
            </a:xfrm>
            <a:custGeom>
              <a:avLst/>
              <a:gdLst/>
              <a:ahLst/>
              <a:cxnLst>
                <a:cxn ang="0">
                  <a:pos x="wd2" y="hd2"/>
                </a:cxn>
                <a:cxn ang="5400000">
                  <a:pos x="wd2" y="hd2"/>
                </a:cxn>
                <a:cxn ang="10800000">
                  <a:pos x="wd2" y="hd2"/>
                </a:cxn>
                <a:cxn ang="16200000">
                  <a:pos x="wd2" y="hd2"/>
                </a:cxn>
              </a:cxnLst>
              <a:rect l="0" t="0" r="r" b="b"/>
              <a:pathLst>
                <a:path w="21600" h="21600" extrusionOk="0">
                  <a:moveTo>
                    <a:pt x="16292" y="21284"/>
                  </a:moveTo>
                  <a:cubicBezTo>
                    <a:pt x="16144" y="20391"/>
                    <a:pt x="16144" y="20181"/>
                    <a:pt x="16070" y="18604"/>
                  </a:cubicBezTo>
                  <a:cubicBezTo>
                    <a:pt x="13859" y="20811"/>
                    <a:pt x="11795" y="21600"/>
                    <a:pt x="8477" y="21600"/>
                  </a:cubicBezTo>
                  <a:cubicBezTo>
                    <a:pt x="3022" y="21600"/>
                    <a:pt x="0" y="18656"/>
                    <a:pt x="0" y="13296"/>
                  </a:cubicBezTo>
                  <a:cubicBezTo>
                    <a:pt x="0" y="7778"/>
                    <a:pt x="3464" y="4677"/>
                    <a:pt x="9583" y="4677"/>
                  </a:cubicBezTo>
                  <a:cubicBezTo>
                    <a:pt x="12458" y="4677"/>
                    <a:pt x="14375" y="5255"/>
                    <a:pt x="15776" y="6621"/>
                  </a:cubicBezTo>
                  <a:cubicBezTo>
                    <a:pt x="15702" y="5781"/>
                    <a:pt x="15702" y="5518"/>
                    <a:pt x="15702" y="4677"/>
                  </a:cubicBezTo>
                  <a:cubicBezTo>
                    <a:pt x="15702" y="0"/>
                    <a:pt x="15702" y="0"/>
                    <a:pt x="15702" y="0"/>
                  </a:cubicBezTo>
                  <a:cubicBezTo>
                    <a:pt x="21305" y="0"/>
                    <a:pt x="21305" y="0"/>
                    <a:pt x="21305" y="0"/>
                  </a:cubicBezTo>
                  <a:cubicBezTo>
                    <a:pt x="21305" y="18289"/>
                    <a:pt x="21305" y="18289"/>
                    <a:pt x="21305" y="18289"/>
                  </a:cubicBezTo>
                  <a:cubicBezTo>
                    <a:pt x="21305" y="18551"/>
                    <a:pt x="21305" y="18919"/>
                    <a:pt x="21378" y="19392"/>
                  </a:cubicBezTo>
                  <a:cubicBezTo>
                    <a:pt x="21378" y="20233"/>
                    <a:pt x="21452" y="20496"/>
                    <a:pt x="21600" y="21284"/>
                  </a:cubicBezTo>
                  <a:lnTo>
                    <a:pt x="16292" y="21284"/>
                  </a:lnTo>
                  <a:close/>
                  <a:moveTo>
                    <a:pt x="15554" y="10616"/>
                  </a:moveTo>
                  <a:cubicBezTo>
                    <a:pt x="14891" y="8881"/>
                    <a:pt x="13048" y="7778"/>
                    <a:pt x="10836" y="7778"/>
                  </a:cubicBezTo>
                  <a:cubicBezTo>
                    <a:pt x="7666" y="7778"/>
                    <a:pt x="5602" y="9670"/>
                    <a:pt x="5602" y="13086"/>
                  </a:cubicBezTo>
                  <a:cubicBezTo>
                    <a:pt x="5602" y="16502"/>
                    <a:pt x="7224" y="18236"/>
                    <a:pt x="9804" y="18236"/>
                  </a:cubicBezTo>
                  <a:cubicBezTo>
                    <a:pt x="11352" y="18236"/>
                    <a:pt x="13048" y="17553"/>
                    <a:pt x="14375" y="16397"/>
                  </a:cubicBezTo>
                  <a:cubicBezTo>
                    <a:pt x="15038" y="15766"/>
                    <a:pt x="15923" y="14452"/>
                    <a:pt x="15923" y="12665"/>
                  </a:cubicBezTo>
                  <a:cubicBezTo>
                    <a:pt x="15923" y="11509"/>
                    <a:pt x="15849" y="11299"/>
                    <a:pt x="15554" y="10616"/>
                  </a:cubicBez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43" name="Shape 43"/>
            <p:cNvSpPr/>
            <p:nvPr/>
          </p:nvSpPr>
          <p:spPr>
            <a:xfrm>
              <a:off x="0" y="276780"/>
              <a:ext cx="177453" cy="226458"/>
            </a:xfrm>
            <a:custGeom>
              <a:avLst/>
              <a:gdLst/>
              <a:ahLst/>
              <a:cxnLst>
                <a:cxn ang="0">
                  <a:pos x="wd2" y="hd2"/>
                </a:cxn>
                <a:cxn ang="5400000">
                  <a:pos x="wd2" y="hd2"/>
                </a:cxn>
                <a:cxn ang="10800000">
                  <a:pos x="wd2" y="hd2"/>
                </a:cxn>
                <a:cxn ang="16200000">
                  <a:pos x="wd2" y="hd2"/>
                </a:cxn>
              </a:cxnLst>
              <a:rect l="0" t="0" r="r" b="b"/>
              <a:pathLst>
                <a:path w="21600" h="21600" extrusionOk="0">
                  <a:moveTo>
                    <a:pt x="18835" y="5843"/>
                  </a:moveTo>
                  <a:cubicBezTo>
                    <a:pt x="16650" y="4017"/>
                    <a:pt x="15171" y="3443"/>
                    <a:pt x="12792" y="3443"/>
                  </a:cubicBezTo>
                  <a:cubicBezTo>
                    <a:pt x="8421" y="3443"/>
                    <a:pt x="5400" y="6052"/>
                    <a:pt x="5400" y="10747"/>
                  </a:cubicBezTo>
                  <a:cubicBezTo>
                    <a:pt x="5400" y="15704"/>
                    <a:pt x="8228" y="18260"/>
                    <a:pt x="12728" y="18260"/>
                  </a:cubicBezTo>
                  <a:cubicBezTo>
                    <a:pt x="14399" y="18260"/>
                    <a:pt x="15364" y="18104"/>
                    <a:pt x="16907" y="17373"/>
                  </a:cubicBezTo>
                  <a:cubicBezTo>
                    <a:pt x="16907" y="13200"/>
                    <a:pt x="16907" y="13200"/>
                    <a:pt x="16907" y="13200"/>
                  </a:cubicBezTo>
                  <a:cubicBezTo>
                    <a:pt x="16907" y="11269"/>
                    <a:pt x="16907" y="11269"/>
                    <a:pt x="16907" y="11269"/>
                  </a:cubicBezTo>
                  <a:cubicBezTo>
                    <a:pt x="21471" y="11269"/>
                    <a:pt x="21471" y="11269"/>
                    <a:pt x="21471" y="11269"/>
                  </a:cubicBezTo>
                  <a:cubicBezTo>
                    <a:pt x="21471" y="19460"/>
                    <a:pt x="21471" y="19460"/>
                    <a:pt x="21471" y="19460"/>
                  </a:cubicBezTo>
                  <a:cubicBezTo>
                    <a:pt x="18257" y="20973"/>
                    <a:pt x="15557" y="21600"/>
                    <a:pt x="12150" y="21600"/>
                  </a:cubicBezTo>
                  <a:cubicBezTo>
                    <a:pt x="4692" y="21600"/>
                    <a:pt x="0" y="17791"/>
                    <a:pt x="0" y="10852"/>
                  </a:cubicBezTo>
                  <a:cubicBezTo>
                    <a:pt x="0" y="4069"/>
                    <a:pt x="4950" y="0"/>
                    <a:pt x="12342" y="0"/>
                  </a:cubicBezTo>
                  <a:cubicBezTo>
                    <a:pt x="16328" y="0"/>
                    <a:pt x="19157" y="1043"/>
                    <a:pt x="21600" y="3339"/>
                  </a:cubicBezTo>
                  <a:lnTo>
                    <a:pt x="18835" y="5843"/>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44" name="Shape 44"/>
            <p:cNvSpPr/>
            <p:nvPr/>
          </p:nvSpPr>
          <p:spPr>
            <a:xfrm>
              <a:off x="190127" y="327104"/>
              <a:ext cx="152104" cy="176134"/>
            </a:xfrm>
            <a:custGeom>
              <a:avLst/>
              <a:gdLst/>
              <a:ahLst/>
              <a:cxnLst>
                <a:cxn ang="0">
                  <a:pos x="wd2" y="hd2"/>
                </a:cxn>
                <a:cxn ang="5400000">
                  <a:pos x="wd2" y="hd2"/>
                </a:cxn>
                <a:cxn ang="10800000">
                  <a:pos x="wd2" y="hd2"/>
                </a:cxn>
                <a:cxn ang="16200000">
                  <a:pos x="wd2" y="hd2"/>
                </a:cxn>
              </a:cxnLst>
              <a:rect l="0" t="0" r="r" b="b"/>
              <a:pathLst>
                <a:path w="21600" h="21600" extrusionOk="0">
                  <a:moveTo>
                    <a:pt x="15701" y="21051"/>
                  </a:moveTo>
                  <a:cubicBezTo>
                    <a:pt x="15622" y="20228"/>
                    <a:pt x="15622" y="20160"/>
                    <a:pt x="15542" y="18994"/>
                  </a:cubicBezTo>
                  <a:cubicBezTo>
                    <a:pt x="15542" y="18788"/>
                    <a:pt x="15542" y="18445"/>
                    <a:pt x="15542" y="18034"/>
                  </a:cubicBezTo>
                  <a:cubicBezTo>
                    <a:pt x="13230" y="20365"/>
                    <a:pt x="10202" y="21600"/>
                    <a:pt x="7173" y="21600"/>
                  </a:cubicBezTo>
                  <a:cubicBezTo>
                    <a:pt x="2789" y="21600"/>
                    <a:pt x="0" y="19131"/>
                    <a:pt x="0" y="15222"/>
                  </a:cubicBezTo>
                  <a:cubicBezTo>
                    <a:pt x="0" y="0"/>
                    <a:pt x="0" y="0"/>
                    <a:pt x="0" y="0"/>
                  </a:cubicBezTo>
                  <a:cubicBezTo>
                    <a:pt x="6057" y="0"/>
                    <a:pt x="6057" y="0"/>
                    <a:pt x="6057" y="0"/>
                  </a:cubicBezTo>
                  <a:cubicBezTo>
                    <a:pt x="6057" y="13714"/>
                    <a:pt x="6057" y="13714"/>
                    <a:pt x="6057" y="13714"/>
                  </a:cubicBezTo>
                  <a:cubicBezTo>
                    <a:pt x="6057" y="15908"/>
                    <a:pt x="7014" y="17005"/>
                    <a:pt x="8847" y="17005"/>
                  </a:cubicBezTo>
                  <a:cubicBezTo>
                    <a:pt x="10999" y="17074"/>
                    <a:pt x="15223" y="14400"/>
                    <a:pt x="15223" y="10628"/>
                  </a:cubicBezTo>
                  <a:cubicBezTo>
                    <a:pt x="15223" y="0"/>
                    <a:pt x="15223" y="0"/>
                    <a:pt x="15223" y="0"/>
                  </a:cubicBezTo>
                  <a:cubicBezTo>
                    <a:pt x="21281" y="0"/>
                    <a:pt x="21281" y="0"/>
                    <a:pt x="21281" y="0"/>
                  </a:cubicBezTo>
                  <a:cubicBezTo>
                    <a:pt x="21281" y="16937"/>
                    <a:pt x="21281" y="16937"/>
                    <a:pt x="21281" y="16937"/>
                  </a:cubicBezTo>
                  <a:cubicBezTo>
                    <a:pt x="21281" y="17280"/>
                    <a:pt x="21360" y="17828"/>
                    <a:pt x="21360" y="18720"/>
                  </a:cubicBezTo>
                  <a:cubicBezTo>
                    <a:pt x="21440" y="19954"/>
                    <a:pt x="21520" y="20160"/>
                    <a:pt x="21600" y="21051"/>
                  </a:cubicBezTo>
                  <a:lnTo>
                    <a:pt x="15701" y="21051"/>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45" name="Shape 45"/>
            <p:cNvSpPr/>
            <p:nvPr/>
          </p:nvSpPr>
          <p:spPr>
            <a:xfrm>
              <a:off x="354905" y="276780"/>
              <a:ext cx="50702" cy="226458"/>
            </a:xfrm>
            <a:custGeom>
              <a:avLst/>
              <a:gdLst/>
              <a:ahLst/>
              <a:cxnLst>
                <a:cxn ang="0">
                  <a:pos x="wd2" y="hd2"/>
                </a:cxn>
                <a:cxn ang="5400000">
                  <a:pos x="wd2" y="hd2"/>
                </a:cxn>
                <a:cxn ang="10800000">
                  <a:pos x="wd2" y="hd2"/>
                </a:cxn>
                <a:cxn ang="16200000">
                  <a:pos x="wd2" y="hd2"/>
                </a:cxn>
              </a:cxnLst>
              <a:rect l="0" t="0" r="r" b="b"/>
              <a:pathLst>
                <a:path w="21600" h="21600" extrusionOk="0">
                  <a:moveTo>
                    <a:pt x="0" y="3716"/>
                  </a:moveTo>
                  <a:lnTo>
                    <a:pt x="0" y="0"/>
                  </a:lnTo>
                  <a:lnTo>
                    <a:pt x="21600" y="0"/>
                  </a:lnTo>
                  <a:lnTo>
                    <a:pt x="21600" y="3716"/>
                  </a:lnTo>
                  <a:lnTo>
                    <a:pt x="0" y="3716"/>
                  </a:lnTo>
                  <a:close/>
                  <a:moveTo>
                    <a:pt x="237" y="21600"/>
                  </a:moveTo>
                  <a:lnTo>
                    <a:pt x="237" y="5270"/>
                  </a:lnTo>
                  <a:lnTo>
                    <a:pt x="21006" y="5270"/>
                  </a:lnTo>
                  <a:lnTo>
                    <a:pt x="21006" y="21600"/>
                  </a:lnTo>
                  <a:lnTo>
                    <a:pt x="237" y="21600"/>
                  </a:ln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sp>
          <p:nvSpPr>
            <p:cNvPr id="46" name="Shape 46"/>
            <p:cNvSpPr/>
            <p:nvPr/>
          </p:nvSpPr>
          <p:spPr>
            <a:xfrm>
              <a:off x="418281" y="276780"/>
              <a:ext cx="50702" cy="226458"/>
            </a:xfrm>
            <a:prstGeom prst="rect">
              <a:avLst/>
            </a:prstGeom>
            <a:solidFill>
              <a:srgbClr val="000000"/>
            </a:solidFill>
            <a:ln w="12700" cap="flat">
              <a:noFill/>
              <a:miter lim="400000"/>
            </a:ln>
            <a:effectLst/>
          </p:spPr>
          <p:txBody>
            <a:bodyPr wrap="square" lIns="0" tIns="0" rIns="0" bIns="0" numCol="1" anchor="t">
              <a:noAutofit/>
            </a:bodyPr>
            <a:lstStyle/>
            <a:p>
              <a:pPr lvl="0"/>
              <a:endParaRPr dirty="0"/>
            </a:p>
          </p:txBody>
        </p:sp>
        <p:sp>
          <p:nvSpPr>
            <p:cNvPr id="47" name="Shape 47"/>
            <p:cNvSpPr/>
            <p:nvPr/>
          </p:nvSpPr>
          <p:spPr>
            <a:xfrm>
              <a:off x="646434" y="327104"/>
              <a:ext cx="139429" cy="176134"/>
            </a:xfrm>
            <a:custGeom>
              <a:avLst/>
              <a:gdLst/>
              <a:ahLst/>
              <a:cxnLst>
                <a:cxn ang="0">
                  <a:pos x="wd2" y="hd2"/>
                </a:cxn>
                <a:cxn ang="5400000">
                  <a:pos x="wd2" y="hd2"/>
                </a:cxn>
                <a:cxn ang="10800000">
                  <a:pos x="wd2" y="hd2"/>
                </a:cxn>
                <a:cxn ang="16200000">
                  <a:pos x="wd2" y="hd2"/>
                </a:cxn>
              </a:cxnLst>
              <a:rect l="0" t="0" r="r" b="b"/>
              <a:pathLst>
                <a:path w="21600" h="21600" extrusionOk="0">
                  <a:moveTo>
                    <a:pt x="10574" y="21600"/>
                  </a:moveTo>
                  <a:cubicBezTo>
                    <a:pt x="6778" y="21600"/>
                    <a:pt x="3163" y="20931"/>
                    <a:pt x="0" y="19526"/>
                  </a:cubicBezTo>
                  <a:cubicBezTo>
                    <a:pt x="2169" y="15715"/>
                    <a:pt x="2169" y="15715"/>
                    <a:pt x="2169" y="15715"/>
                  </a:cubicBezTo>
                  <a:cubicBezTo>
                    <a:pt x="5332" y="17186"/>
                    <a:pt x="7591" y="17721"/>
                    <a:pt x="10212" y="17721"/>
                  </a:cubicBezTo>
                  <a:cubicBezTo>
                    <a:pt x="13014" y="17721"/>
                    <a:pt x="14641" y="16852"/>
                    <a:pt x="14641" y="15313"/>
                  </a:cubicBezTo>
                  <a:cubicBezTo>
                    <a:pt x="14641" y="13842"/>
                    <a:pt x="13466" y="13173"/>
                    <a:pt x="10212" y="12772"/>
                  </a:cubicBezTo>
                  <a:cubicBezTo>
                    <a:pt x="6507" y="12438"/>
                    <a:pt x="5964" y="12304"/>
                    <a:pt x="4518" y="11702"/>
                  </a:cubicBezTo>
                  <a:cubicBezTo>
                    <a:pt x="2440" y="10766"/>
                    <a:pt x="1174" y="8960"/>
                    <a:pt x="1174" y="6887"/>
                  </a:cubicBezTo>
                  <a:cubicBezTo>
                    <a:pt x="1174" y="2608"/>
                    <a:pt x="5332" y="0"/>
                    <a:pt x="12020" y="0"/>
                  </a:cubicBezTo>
                  <a:cubicBezTo>
                    <a:pt x="15635" y="0"/>
                    <a:pt x="18888" y="534"/>
                    <a:pt x="21600" y="1738"/>
                  </a:cubicBezTo>
                  <a:cubicBezTo>
                    <a:pt x="19792" y="5751"/>
                    <a:pt x="19792" y="5751"/>
                    <a:pt x="19792" y="5751"/>
                  </a:cubicBezTo>
                  <a:cubicBezTo>
                    <a:pt x="16810" y="4480"/>
                    <a:pt x="14821" y="4012"/>
                    <a:pt x="12291" y="4012"/>
                  </a:cubicBezTo>
                  <a:cubicBezTo>
                    <a:pt x="9489" y="4012"/>
                    <a:pt x="8043" y="4814"/>
                    <a:pt x="8043" y="6352"/>
                  </a:cubicBezTo>
                  <a:cubicBezTo>
                    <a:pt x="8043" y="7088"/>
                    <a:pt x="8495" y="7556"/>
                    <a:pt x="9218" y="7891"/>
                  </a:cubicBezTo>
                  <a:cubicBezTo>
                    <a:pt x="9670" y="8024"/>
                    <a:pt x="10122" y="8158"/>
                    <a:pt x="10664" y="8225"/>
                  </a:cubicBezTo>
                  <a:cubicBezTo>
                    <a:pt x="11025" y="8292"/>
                    <a:pt x="11658" y="8359"/>
                    <a:pt x="12471" y="8426"/>
                  </a:cubicBezTo>
                  <a:cubicBezTo>
                    <a:pt x="18888" y="9027"/>
                    <a:pt x="21600" y="10900"/>
                    <a:pt x="21600" y="14578"/>
                  </a:cubicBezTo>
                  <a:cubicBezTo>
                    <a:pt x="21600" y="18991"/>
                    <a:pt x="17533" y="21600"/>
                    <a:pt x="10574" y="21600"/>
                  </a:cubicBezTo>
                  <a:close/>
                </a:path>
              </a:pathLst>
            </a:custGeom>
            <a:solidFill>
              <a:srgbClr val="000000"/>
            </a:solidFill>
            <a:ln w="12700" cap="flat">
              <a:noFill/>
              <a:miter lim="400000"/>
            </a:ln>
            <a:effectLst/>
          </p:spPr>
          <p:txBody>
            <a:bodyPr wrap="square" lIns="0" tIns="0" rIns="0" bIns="0" numCol="1" anchor="t">
              <a:noAutofit/>
            </a:bodyPr>
            <a:lstStyle/>
            <a:p>
              <a:pPr lvl="0"/>
              <a:endParaRPr dirty="0"/>
            </a:p>
          </p:txBody>
        </p:sp>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7188" y="1341438"/>
            <a:ext cx="4143375" cy="47117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341438"/>
            <a:ext cx="4144962" cy="47117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137559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32" y="713700"/>
            <a:ext cx="3607893" cy="26487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105110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438625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3130549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063"/>
            <a:ext cx="3280880" cy="244101"/>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3" y="27311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3966702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5123301"/>
            <a:ext cx="3280880" cy="244101"/>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278360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251509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069" y="266703"/>
            <a:ext cx="373930" cy="3498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7190" y="266700"/>
            <a:ext cx="6178550"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2725469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7188" y="1341438"/>
            <a:ext cx="4143375"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2963" y="134143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2963" y="377348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9807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357188" y="1341438"/>
            <a:ext cx="8440737" cy="4711700"/>
          </a:xfrm>
        </p:spPr>
        <p:txBody>
          <a:bodyPr/>
          <a:lstStyle/>
          <a:p>
            <a:pPr lvl="0"/>
            <a:endParaRPr lang="en-US" noProof="0" dirty="0" smtClean="0"/>
          </a:p>
        </p:txBody>
      </p:sp>
    </p:spTree>
    <p:extLst>
      <p:ext uri="{BB962C8B-B14F-4D97-AF65-F5344CB8AC3E}">
        <p14:creationId xmlns:p14="http://schemas.microsoft.com/office/powerpoint/2010/main" val="278391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3574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7188" y="1341438"/>
            <a:ext cx="4143375"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341438"/>
            <a:ext cx="4144962"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defRPr>
                <a:ea typeface="ＭＳ Ｐゴシック" pitchFamily="34" charset="-128"/>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1756577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
        <p:nvSpPr>
          <p:cNvPr id="5" name="TextBox 4"/>
          <p:cNvSpPr txBox="1"/>
          <p:nvPr userDrawn="1"/>
        </p:nvSpPr>
        <p:spPr>
          <a:xfrm>
            <a:off x="8453295" y="65"/>
            <a:ext cx="690706" cy="276999"/>
          </a:xfrm>
          <a:prstGeom prst="rect">
            <a:avLst/>
          </a:prstGeom>
          <a:noFill/>
        </p:spPr>
        <p:txBody>
          <a:bodyPr wrap="square" rtlCol="0">
            <a:spAutoFit/>
          </a:bodyPr>
          <a:lstStyle/>
          <a:p>
            <a:pPr algn="r" defTabSz="685800" rtl="0"/>
            <a:fld id="{371E44BA-C53E-41FF-B9BB-64AE01A1D5B4}" type="slidenum">
              <a:rPr lang="en-GB" sz="1200" b="1" kern="1200">
                <a:solidFill>
                  <a:srgbClr val="FF0000"/>
                </a:solidFill>
                <a:latin typeface="Arial"/>
                <a:ea typeface="+mn-ea"/>
              </a:rPr>
              <a:pPr algn="r" defTabSz="685800" rtl="0"/>
              <a:t>‹#›</a:t>
            </a:fld>
            <a:endParaRPr lang="en-GB" sz="1050" b="1" kern="1200" dirty="0">
              <a:solidFill>
                <a:srgbClr val="FF0000"/>
              </a:solidFill>
              <a:latin typeface="Arial"/>
              <a:ea typeface="+mn-ea"/>
            </a:endParaRPr>
          </a:p>
        </p:txBody>
      </p:sp>
    </p:spTree>
    <p:extLst>
      <p:ext uri="{BB962C8B-B14F-4D97-AF65-F5344CB8AC3E}">
        <p14:creationId xmlns:p14="http://schemas.microsoft.com/office/powerpoint/2010/main" val="34702613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1" y="4406904"/>
            <a:ext cx="8134773" cy="451850"/>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2403229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7188" y="1341438"/>
            <a:ext cx="4143375" cy="47117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341438"/>
            <a:ext cx="4144962" cy="47117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424567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32" y="713700"/>
            <a:ext cx="3607893" cy="26487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3379211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2518630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662937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063"/>
            <a:ext cx="3280880" cy="244101"/>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3" y="27311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3404938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5123301"/>
            <a:ext cx="3280880" cy="244101"/>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1999267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86728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sp>
        <p:nvSpPr>
          <p:cNvPr id="50" name="Shape 50"/>
          <p:cNvSpPr/>
          <p:nvPr/>
        </p:nvSpPr>
        <p:spPr>
          <a:xfrm>
            <a:off x="357219" y="1125601"/>
            <a:ext cx="8432801" cy="1"/>
          </a:xfrm>
          <a:prstGeom prst="line">
            <a:avLst/>
          </a:prstGeom>
          <a:ln w="12700">
            <a:solidFill>
              <a:srgbClr val="BBB1A5"/>
            </a:solidFill>
            <a:round/>
          </a:ln>
        </p:spPr>
        <p:txBody>
          <a:bodyPr lIns="0" tIns="0" rIns="0" bIns="0"/>
          <a:lstStyle/>
          <a:p>
            <a:endParaRPr dirty="0"/>
          </a:p>
        </p:txBody>
      </p:sp>
      <p:grpSp>
        <p:nvGrpSpPr>
          <p:cNvPr id="62" name="Group 62"/>
          <p:cNvGrpSpPr/>
          <p:nvPr/>
        </p:nvGrpSpPr>
        <p:grpSpPr>
          <a:xfrm>
            <a:off x="7962900" y="369887"/>
            <a:ext cx="811198" cy="503238"/>
            <a:chOff x="0" y="0"/>
            <a:chExt cx="811197" cy="503237"/>
          </a:xfrm>
        </p:grpSpPr>
        <p:sp>
          <p:nvSpPr>
            <p:cNvPr id="51" name="Shape 51"/>
            <p:cNvSpPr/>
            <p:nvPr/>
          </p:nvSpPr>
          <p:spPr>
            <a:xfrm>
              <a:off x="481652" y="-1"/>
              <a:ext cx="329546" cy="276782"/>
            </a:xfrm>
            <a:custGeom>
              <a:avLst/>
              <a:gdLst/>
              <a:ahLst/>
              <a:cxnLst>
                <a:cxn ang="0">
                  <a:pos x="wd2" y="hd2"/>
                </a:cxn>
                <a:cxn ang="5400000">
                  <a:pos x="wd2" y="hd2"/>
                </a:cxn>
                <a:cxn ang="10800000">
                  <a:pos x="wd2" y="hd2"/>
                </a:cxn>
                <a:cxn ang="16200000">
                  <a:pos x="wd2" y="hd2"/>
                </a:cxn>
              </a:cxnLst>
              <a:rect l="0" t="0" r="r" b="b"/>
              <a:pathLst>
                <a:path w="21497" h="21600" extrusionOk="0">
                  <a:moveTo>
                    <a:pt x="21327" y="15022"/>
                  </a:moveTo>
                  <a:cubicBezTo>
                    <a:pt x="21327" y="15022"/>
                    <a:pt x="21225" y="14738"/>
                    <a:pt x="21054" y="14738"/>
                  </a:cubicBezTo>
                  <a:cubicBezTo>
                    <a:pt x="21054" y="14860"/>
                    <a:pt x="20986" y="14981"/>
                    <a:pt x="20850" y="14981"/>
                  </a:cubicBezTo>
                  <a:cubicBezTo>
                    <a:pt x="20884" y="15063"/>
                    <a:pt x="20850" y="15144"/>
                    <a:pt x="20816" y="15184"/>
                  </a:cubicBezTo>
                  <a:cubicBezTo>
                    <a:pt x="20918" y="15793"/>
                    <a:pt x="20577" y="15875"/>
                    <a:pt x="20577" y="15875"/>
                  </a:cubicBezTo>
                  <a:cubicBezTo>
                    <a:pt x="20577" y="15875"/>
                    <a:pt x="20612" y="15590"/>
                    <a:pt x="20509" y="15509"/>
                  </a:cubicBezTo>
                  <a:cubicBezTo>
                    <a:pt x="20373" y="15550"/>
                    <a:pt x="20271" y="15550"/>
                    <a:pt x="20169" y="15509"/>
                  </a:cubicBezTo>
                  <a:cubicBezTo>
                    <a:pt x="20135" y="15550"/>
                    <a:pt x="20101" y="15631"/>
                    <a:pt x="19964" y="15631"/>
                  </a:cubicBezTo>
                  <a:cubicBezTo>
                    <a:pt x="19964" y="16118"/>
                    <a:pt x="19589" y="16118"/>
                    <a:pt x="19589" y="16118"/>
                  </a:cubicBezTo>
                  <a:cubicBezTo>
                    <a:pt x="19589" y="16118"/>
                    <a:pt x="19692" y="15834"/>
                    <a:pt x="19658" y="15712"/>
                  </a:cubicBezTo>
                  <a:cubicBezTo>
                    <a:pt x="19487" y="15672"/>
                    <a:pt x="19283" y="15550"/>
                    <a:pt x="19249" y="15306"/>
                  </a:cubicBezTo>
                  <a:cubicBezTo>
                    <a:pt x="18329" y="15225"/>
                    <a:pt x="18227" y="16037"/>
                    <a:pt x="17375" y="16484"/>
                  </a:cubicBezTo>
                  <a:cubicBezTo>
                    <a:pt x="17409" y="16281"/>
                    <a:pt x="17307" y="16118"/>
                    <a:pt x="17341" y="15956"/>
                  </a:cubicBezTo>
                  <a:cubicBezTo>
                    <a:pt x="17171" y="16037"/>
                    <a:pt x="16830" y="16606"/>
                    <a:pt x="16489" y="16646"/>
                  </a:cubicBezTo>
                  <a:cubicBezTo>
                    <a:pt x="16591" y="16362"/>
                    <a:pt x="16387" y="16200"/>
                    <a:pt x="16353" y="15915"/>
                  </a:cubicBezTo>
                  <a:cubicBezTo>
                    <a:pt x="16114" y="16362"/>
                    <a:pt x="15331" y="16768"/>
                    <a:pt x="15331" y="16768"/>
                  </a:cubicBezTo>
                  <a:cubicBezTo>
                    <a:pt x="15467" y="15915"/>
                    <a:pt x="14752" y="15834"/>
                    <a:pt x="14581" y="15793"/>
                  </a:cubicBezTo>
                  <a:cubicBezTo>
                    <a:pt x="14002" y="15875"/>
                    <a:pt x="13491" y="15834"/>
                    <a:pt x="12912" y="15793"/>
                  </a:cubicBezTo>
                  <a:cubicBezTo>
                    <a:pt x="12435" y="16403"/>
                    <a:pt x="15092" y="15631"/>
                    <a:pt x="15092" y="17580"/>
                  </a:cubicBezTo>
                  <a:cubicBezTo>
                    <a:pt x="15092" y="19326"/>
                    <a:pt x="13150" y="18960"/>
                    <a:pt x="13150" y="19813"/>
                  </a:cubicBezTo>
                  <a:cubicBezTo>
                    <a:pt x="13150" y="20219"/>
                    <a:pt x="13491" y="20381"/>
                    <a:pt x="13627" y="20381"/>
                  </a:cubicBezTo>
                  <a:cubicBezTo>
                    <a:pt x="13764" y="20381"/>
                    <a:pt x="14138" y="20057"/>
                    <a:pt x="14377" y="20016"/>
                  </a:cubicBezTo>
                  <a:cubicBezTo>
                    <a:pt x="14649" y="19975"/>
                    <a:pt x="14752" y="20138"/>
                    <a:pt x="14752" y="20138"/>
                  </a:cubicBezTo>
                  <a:cubicBezTo>
                    <a:pt x="15229" y="19935"/>
                    <a:pt x="15365" y="20341"/>
                    <a:pt x="15365" y="20341"/>
                  </a:cubicBezTo>
                  <a:cubicBezTo>
                    <a:pt x="15365" y="20341"/>
                    <a:pt x="15160" y="20260"/>
                    <a:pt x="15058" y="20463"/>
                  </a:cubicBezTo>
                  <a:cubicBezTo>
                    <a:pt x="15195" y="20544"/>
                    <a:pt x="15331" y="20747"/>
                    <a:pt x="15365" y="20869"/>
                  </a:cubicBezTo>
                  <a:cubicBezTo>
                    <a:pt x="15808" y="20869"/>
                    <a:pt x="15774" y="21356"/>
                    <a:pt x="15774" y="21356"/>
                  </a:cubicBezTo>
                  <a:cubicBezTo>
                    <a:pt x="15774" y="21356"/>
                    <a:pt x="15603" y="21153"/>
                    <a:pt x="15399" y="21275"/>
                  </a:cubicBezTo>
                  <a:cubicBezTo>
                    <a:pt x="15365" y="21518"/>
                    <a:pt x="15263" y="21600"/>
                    <a:pt x="15263" y="21600"/>
                  </a:cubicBezTo>
                  <a:cubicBezTo>
                    <a:pt x="15263" y="21600"/>
                    <a:pt x="12810" y="21600"/>
                    <a:pt x="12469" y="21600"/>
                  </a:cubicBezTo>
                  <a:cubicBezTo>
                    <a:pt x="12094" y="21600"/>
                    <a:pt x="12026" y="20909"/>
                    <a:pt x="11788" y="20747"/>
                  </a:cubicBezTo>
                  <a:cubicBezTo>
                    <a:pt x="11549" y="20625"/>
                    <a:pt x="11277" y="20787"/>
                    <a:pt x="10902" y="20625"/>
                  </a:cubicBezTo>
                  <a:cubicBezTo>
                    <a:pt x="11277" y="20341"/>
                    <a:pt x="11311" y="19935"/>
                    <a:pt x="11549" y="19691"/>
                  </a:cubicBezTo>
                  <a:cubicBezTo>
                    <a:pt x="11311" y="19651"/>
                    <a:pt x="11242" y="19529"/>
                    <a:pt x="10902" y="19529"/>
                  </a:cubicBezTo>
                  <a:cubicBezTo>
                    <a:pt x="11242" y="18960"/>
                    <a:pt x="12094" y="18757"/>
                    <a:pt x="12094" y="18270"/>
                  </a:cubicBezTo>
                  <a:cubicBezTo>
                    <a:pt x="12094" y="17621"/>
                    <a:pt x="11208" y="17621"/>
                    <a:pt x="10868" y="17418"/>
                  </a:cubicBezTo>
                  <a:cubicBezTo>
                    <a:pt x="10868" y="18433"/>
                    <a:pt x="10220" y="18839"/>
                    <a:pt x="9675" y="19001"/>
                  </a:cubicBezTo>
                  <a:cubicBezTo>
                    <a:pt x="9164" y="19163"/>
                    <a:pt x="8926" y="19691"/>
                    <a:pt x="8755" y="19894"/>
                  </a:cubicBezTo>
                  <a:cubicBezTo>
                    <a:pt x="8755" y="19569"/>
                    <a:pt x="8653" y="19529"/>
                    <a:pt x="8585" y="19204"/>
                  </a:cubicBezTo>
                  <a:cubicBezTo>
                    <a:pt x="8415" y="19448"/>
                    <a:pt x="8074" y="19610"/>
                    <a:pt x="7836" y="20016"/>
                  </a:cubicBezTo>
                  <a:cubicBezTo>
                    <a:pt x="7904" y="19732"/>
                    <a:pt x="7699" y="19488"/>
                    <a:pt x="7563" y="19488"/>
                  </a:cubicBezTo>
                  <a:cubicBezTo>
                    <a:pt x="7222" y="19488"/>
                    <a:pt x="6609" y="20057"/>
                    <a:pt x="6609" y="20260"/>
                  </a:cubicBezTo>
                  <a:cubicBezTo>
                    <a:pt x="6609" y="20341"/>
                    <a:pt x="6813" y="20381"/>
                    <a:pt x="6916" y="20381"/>
                  </a:cubicBezTo>
                  <a:cubicBezTo>
                    <a:pt x="6984" y="20260"/>
                    <a:pt x="7154" y="20057"/>
                    <a:pt x="7461" y="20057"/>
                  </a:cubicBezTo>
                  <a:cubicBezTo>
                    <a:pt x="7733" y="20057"/>
                    <a:pt x="7836" y="20178"/>
                    <a:pt x="7870" y="20260"/>
                  </a:cubicBezTo>
                  <a:cubicBezTo>
                    <a:pt x="8244" y="20178"/>
                    <a:pt x="8381" y="20584"/>
                    <a:pt x="8381" y="20584"/>
                  </a:cubicBezTo>
                  <a:cubicBezTo>
                    <a:pt x="8381" y="20584"/>
                    <a:pt x="8142" y="20463"/>
                    <a:pt x="8142" y="20706"/>
                  </a:cubicBezTo>
                  <a:cubicBezTo>
                    <a:pt x="8347" y="20747"/>
                    <a:pt x="8381" y="20950"/>
                    <a:pt x="8381" y="20950"/>
                  </a:cubicBezTo>
                  <a:cubicBezTo>
                    <a:pt x="8381" y="20950"/>
                    <a:pt x="8789" y="20909"/>
                    <a:pt x="8789" y="21396"/>
                  </a:cubicBezTo>
                  <a:cubicBezTo>
                    <a:pt x="8653" y="21234"/>
                    <a:pt x="8517" y="21234"/>
                    <a:pt x="8449" y="21315"/>
                  </a:cubicBezTo>
                  <a:cubicBezTo>
                    <a:pt x="8415" y="21518"/>
                    <a:pt x="8244" y="21600"/>
                    <a:pt x="8244" y="21600"/>
                  </a:cubicBezTo>
                  <a:cubicBezTo>
                    <a:pt x="5246" y="21600"/>
                    <a:pt x="5246" y="21600"/>
                    <a:pt x="5246" y="21600"/>
                  </a:cubicBezTo>
                  <a:cubicBezTo>
                    <a:pt x="5076" y="21600"/>
                    <a:pt x="4735" y="21437"/>
                    <a:pt x="4735" y="20950"/>
                  </a:cubicBezTo>
                  <a:cubicBezTo>
                    <a:pt x="4735" y="20422"/>
                    <a:pt x="5212" y="20219"/>
                    <a:pt x="5383" y="19935"/>
                  </a:cubicBezTo>
                  <a:cubicBezTo>
                    <a:pt x="5383" y="19935"/>
                    <a:pt x="4940" y="19651"/>
                    <a:pt x="4599" y="19732"/>
                  </a:cubicBezTo>
                  <a:cubicBezTo>
                    <a:pt x="4769" y="19326"/>
                    <a:pt x="5553" y="19204"/>
                    <a:pt x="5996" y="18879"/>
                  </a:cubicBezTo>
                  <a:cubicBezTo>
                    <a:pt x="5825" y="18757"/>
                    <a:pt x="5519" y="18636"/>
                    <a:pt x="5280" y="18595"/>
                  </a:cubicBezTo>
                  <a:cubicBezTo>
                    <a:pt x="5689" y="18392"/>
                    <a:pt x="5928" y="17945"/>
                    <a:pt x="6643" y="17864"/>
                  </a:cubicBezTo>
                  <a:cubicBezTo>
                    <a:pt x="6950" y="17824"/>
                    <a:pt x="7359" y="17499"/>
                    <a:pt x="7529" y="17093"/>
                  </a:cubicBezTo>
                  <a:cubicBezTo>
                    <a:pt x="7665" y="16687"/>
                    <a:pt x="7972" y="15266"/>
                    <a:pt x="7972" y="15266"/>
                  </a:cubicBezTo>
                  <a:cubicBezTo>
                    <a:pt x="7972" y="15266"/>
                    <a:pt x="5383" y="16727"/>
                    <a:pt x="3611" y="16727"/>
                  </a:cubicBezTo>
                  <a:cubicBezTo>
                    <a:pt x="885" y="16727"/>
                    <a:pt x="34" y="14535"/>
                    <a:pt x="0" y="12748"/>
                  </a:cubicBezTo>
                  <a:cubicBezTo>
                    <a:pt x="-34" y="9378"/>
                    <a:pt x="2589" y="8201"/>
                    <a:pt x="3713" y="7348"/>
                  </a:cubicBezTo>
                  <a:cubicBezTo>
                    <a:pt x="2657" y="6374"/>
                    <a:pt x="1907" y="5278"/>
                    <a:pt x="1907" y="3735"/>
                  </a:cubicBezTo>
                  <a:cubicBezTo>
                    <a:pt x="1907" y="1096"/>
                    <a:pt x="4190" y="0"/>
                    <a:pt x="5894" y="0"/>
                  </a:cubicBezTo>
                  <a:cubicBezTo>
                    <a:pt x="7563" y="0"/>
                    <a:pt x="9505" y="1055"/>
                    <a:pt x="9505" y="3532"/>
                  </a:cubicBezTo>
                  <a:cubicBezTo>
                    <a:pt x="9505" y="6009"/>
                    <a:pt x="6439" y="7511"/>
                    <a:pt x="6439" y="7511"/>
                  </a:cubicBezTo>
                  <a:cubicBezTo>
                    <a:pt x="6439" y="7511"/>
                    <a:pt x="6779" y="7836"/>
                    <a:pt x="7188" y="8079"/>
                  </a:cubicBezTo>
                  <a:cubicBezTo>
                    <a:pt x="8619" y="7795"/>
                    <a:pt x="9403" y="9419"/>
                    <a:pt x="10186" y="10109"/>
                  </a:cubicBezTo>
                  <a:cubicBezTo>
                    <a:pt x="9777" y="10028"/>
                    <a:pt x="9471" y="10109"/>
                    <a:pt x="9471" y="10109"/>
                  </a:cubicBezTo>
                  <a:cubicBezTo>
                    <a:pt x="9948" y="10596"/>
                    <a:pt x="10289" y="11327"/>
                    <a:pt x="10493" y="11612"/>
                  </a:cubicBezTo>
                  <a:cubicBezTo>
                    <a:pt x="9914" y="11246"/>
                    <a:pt x="8858" y="11124"/>
                    <a:pt x="8858" y="11124"/>
                  </a:cubicBezTo>
                  <a:cubicBezTo>
                    <a:pt x="8858" y="11124"/>
                    <a:pt x="8994" y="11449"/>
                    <a:pt x="9062" y="12302"/>
                  </a:cubicBezTo>
                  <a:cubicBezTo>
                    <a:pt x="8244" y="10962"/>
                    <a:pt x="6166" y="11165"/>
                    <a:pt x="6302" y="9175"/>
                  </a:cubicBezTo>
                  <a:cubicBezTo>
                    <a:pt x="5621" y="8688"/>
                    <a:pt x="5110" y="8404"/>
                    <a:pt x="5110" y="8404"/>
                  </a:cubicBezTo>
                  <a:cubicBezTo>
                    <a:pt x="5110" y="8404"/>
                    <a:pt x="2793" y="9500"/>
                    <a:pt x="2793" y="11896"/>
                  </a:cubicBezTo>
                  <a:cubicBezTo>
                    <a:pt x="2793" y="14048"/>
                    <a:pt x="4360" y="14900"/>
                    <a:pt x="5519" y="14900"/>
                  </a:cubicBezTo>
                  <a:cubicBezTo>
                    <a:pt x="6677" y="14900"/>
                    <a:pt x="7290" y="14291"/>
                    <a:pt x="7699" y="14007"/>
                  </a:cubicBezTo>
                  <a:cubicBezTo>
                    <a:pt x="8074" y="13723"/>
                    <a:pt x="9164" y="12870"/>
                    <a:pt x="10731" y="12870"/>
                  </a:cubicBezTo>
                  <a:cubicBezTo>
                    <a:pt x="12094" y="12870"/>
                    <a:pt x="12571" y="12667"/>
                    <a:pt x="12571" y="12180"/>
                  </a:cubicBezTo>
                  <a:cubicBezTo>
                    <a:pt x="12571" y="11936"/>
                    <a:pt x="12401" y="11815"/>
                    <a:pt x="12128" y="11815"/>
                  </a:cubicBezTo>
                  <a:cubicBezTo>
                    <a:pt x="11856" y="11815"/>
                    <a:pt x="11583" y="12058"/>
                    <a:pt x="11140" y="11977"/>
                  </a:cubicBezTo>
                  <a:cubicBezTo>
                    <a:pt x="11685" y="11652"/>
                    <a:pt x="11515" y="11246"/>
                    <a:pt x="11788" y="10840"/>
                  </a:cubicBezTo>
                  <a:cubicBezTo>
                    <a:pt x="11685" y="10596"/>
                    <a:pt x="10970" y="10881"/>
                    <a:pt x="10970" y="10881"/>
                  </a:cubicBezTo>
                  <a:cubicBezTo>
                    <a:pt x="10970" y="10881"/>
                    <a:pt x="11277" y="9784"/>
                    <a:pt x="11651" y="9257"/>
                  </a:cubicBezTo>
                  <a:cubicBezTo>
                    <a:pt x="11242" y="9419"/>
                    <a:pt x="10936" y="9297"/>
                    <a:pt x="10663" y="9378"/>
                  </a:cubicBezTo>
                  <a:cubicBezTo>
                    <a:pt x="11072" y="8932"/>
                    <a:pt x="11174" y="7876"/>
                    <a:pt x="11788" y="7592"/>
                  </a:cubicBezTo>
                  <a:cubicBezTo>
                    <a:pt x="11174" y="7714"/>
                    <a:pt x="11208" y="7551"/>
                    <a:pt x="10731" y="7673"/>
                  </a:cubicBezTo>
                  <a:cubicBezTo>
                    <a:pt x="11174" y="7348"/>
                    <a:pt x="11549" y="6049"/>
                    <a:pt x="12435" y="6009"/>
                  </a:cubicBezTo>
                  <a:cubicBezTo>
                    <a:pt x="12333" y="5806"/>
                    <a:pt x="11583" y="5806"/>
                    <a:pt x="11345" y="5521"/>
                  </a:cubicBezTo>
                  <a:cubicBezTo>
                    <a:pt x="11924" y="5440"/>
                    <a:pt x="12435" y="4750"/>
                    <a:pt x="13389" y="4872"/>
                  </a:cubicBezTo>
                  <a:cubicBezTo>
                    <a:pt x="12878" y="4506"/>
                    <a:pt x="12878" y="4100"/>
                    <a:pt x="12673" y="3775"/>
                  </a:cubicBezTo>
                  <a:cubicBezTo>
                    <a:pt x="13321" y="4181"/>
                    <a:pt x="14343" y="3978"/>
                    <a:pt x="14752" y="4425"/>
                  </a:cubicBezTo>
                  <a:cubicBezTo>
                    <a:pt x="15195" y="3532"/>
                    <a:pt x="15978" y="3938"/>
                    <a:pt x="16557" y="3897"/>
                  </a:cubicBezTo>
                  <a:cubicBezTo>
                    <a:pt x="16319" y="4222"/>
                    <a:pt x="15978" y="4263"/>
                    <a:pt x="15978" y="4506"/>
                  </a:cubicBezTo>
                  <a:cubicBezTo>
                    <a:pt x="15978" y="4872"/>
                    <a:pt x="17205" y="5034"/>
                    <a:pt x="17136" y="5399"/>
                  </a:cubicBezTo>
                  <a:cubicBezTo>
                    <a:pt x="17477" y="5440"/>
                    <a:pt x="17920" y="5643"/>
                    <a:pt x="18193" y="5765"/>
                  </a:cubicBezTo>
                  <a:cubicBezTo>
                    <a:pt x="18738" y="5846"/>
                    <a:pt x="18533" y="6333"/>
                    <a:pt x="18431" y="6415"/>
                  </a:cubicBezTo>
                  <a:cubicBezTo>
                    <a:pt x="18567" y="6739"/>
                    <a:pt x="18295" y="7145"/>
                    <a:pt x="17988" y="7389"/>
                  </a:cubicBezTo>
                  <a:cubicBezTo>
                    <a:pt x="17954" y="7633"/>
                    <a:pt x="17648" y="7714"/>
                    <a:pt x="17648" y="7714"/>
                  </a:cubicBezTo>
                  <a:cubicBezTo>
                    <a:pt x="17648" y="7714"/>
                    <a:pt x="17716" y="7470"/>
                    <a:pt x="17648" y="7430"/>
                  </a:cubicBezTo>
                  <a:cubicBezTo>
                    <a:pt x="17102" y="7430"/>
                    <a:pt x="16523" y="6942"/>
                    <a:pt x="16455" y="7430"/>
                  </a:cubicBezTo>
                  <a:cubicBezTo>
                    <a:pt x="16455" y="7511"/>
                    <a:pt x="16455" y="7551"/>
                    <a:pt x="16455" y="7633"/>
                  </a:cubicBezTo>
                  <a:cubicBezTo>
                    <a:pt x="16489" y="7633"/>
                    <a:pt x="16591" y="7592"/>
                    <a:pt x="16694" y="7592"/>
                  </a:cubicBezTo>
                  <a:cubicBezTo>
                    <a:pt x="17034" y="7592"/>
                    <a:pt x="17716" y="7917"/>
                    <a:pt x="18227" y="7917"/>
                  </a:cubicBezTo>
                  <a:cubicBezTo>
                    <a:pt x="19010" y="7876"/>
                    <a:pt x="18942" y="6618"/>
                    <a:pt x="19726" y="6658"/>
                  </a:cubicBezTo>
                  <a:cubicBezTo>
                    <a:pt x="19078" y="7024"/>
                    <a:pt x="19760" y="8242"/>
                    <a:pt x="18636" y="8363"/>
                  </a:cubicBezTo>
                  <a:cubicBezTo>
                    <a:pt x="18056" y="8404"/>
                    <a:pt x="17205" y="7836"/>
                    <a:pt x="16728" y="7836"/>
                  </a:cubicBezTo>
                  <a:cubicBezTo>
                    <a:pt x="16625" y="7836"/>
                    <a:pt x="16557" y="7876"/>
                    <a:pt x="16523" y="7876"/>
                  </a:cubicBezTo>
                  <a:cubicBezTo>
                    <a:pt x="16694" y="8404"/>
                    <a:pt x="17375" y="8607"/>
                    <a:pt x="17545" y="8160"/>
                  </a:cubicBezTo>
                  <a:cubicBezTo>
                    <a:pt x="17648" y="8242"/>
                    <a:pt x="17613" y="8404"/>
                    <a:pt x="17613" y="8404"/>
                  </a:cubicBezTo>
                  <a:cubicBezTo>
                    <a:pt x="17750" y="8445"/>
                    <a:pt x="17920" y="8445"/>
                    <a:pt x="17920" y="8769"/>
                  </a:cubicBezTo>
                  <a:cubicBezTo>
                    <a:pt x="17920" y="9094"/>
                    <a:pt x="17716" y="9257"/>
                    <a:pt x="17716" y="9257"/>
                  </a:cubicBezTo>
                  <a:cubicBezTo>
                    <a:pt x="17716" y="9419"/>
                    <a:pt x="17477" y="9703"/>
                    <a:pt x="17307" y="9703"/>
                  </a:cubicBezTo>
                  <a:cubicBezTo>
                    <a:pt x="17409" y="9500"/>
                    <a:pt x="17409" y="9094"/>
                    <a:pt x="16728" y="9094"/>
                  </a:cubicBezTo>
                  <a:cubicBezTo>
                    <a:pt x="16012" y="9094"/>
                    <a:pt x="16217" y="9866"/>
                    <a:pt x="16523" y="9987"/>
                  </a:cubicBezTo>
                  <a:cubicBezTo>
                    <a:pt x="17511" y="10353"/>
                    <a:pt x="17579" y="10840"/>
                    <a:pt x="18022" y="11084"/>
                  </a:cubicBezTo>
                  <a:cubicBezTo>
                    <a:pt x="18022" y="11246"/>
                    <a:pt x="17511" y="11084"/>
                    <a:pt x="17511" y="11206"/>
                  </a:cubicBezTo>
                  <a:cubicBezTo>
                    <a:pt x="17511" y="11327"/>
                    <a:pt x="17682" y="11409"/>
                    <a:pt x="17954" y="11409"/>
                  </a:cubicBezTo>
                  <a:cubicBezTo>
                    <a:pt x="18363" y="11409"/>
                    <a:pt x="19147" y="10759"/>
                    <a:pt x="19147" y="9663"/>
                  </a:cubicBezTo>
                  <a:cubicBezTo>
                    <a:pt x="18942" y="9175"/>
                    <a:pt x="19283" y="8404"/>
                    <a:pt x="19896" y="8526"/>
                  </a:cubicBezTo>
                  <a:cubicBezTo>
                    <a:pt x="20066" y="7957"/>
                    <a:pt x="20475" y="8079"/>
                    <a:pt x="20475" y="8079"/>
                  </a:cubicBezTo>
                  <a:cubicBezTo>
                    <a:pt x="20475" y="8079"/>
                    <a:pt x="20237" y="8282"/>
                    <a:pt x="20271" y="8566"/>
                  </a:cubicBezTo>
                  <a:cubicBezTo>
                    <a:pt x="20816" y="8485"/>
                    <a:pt x="20952" y="8932"/>
                    <a:pt x="20952" y="8932"/>
                  </a:cubicBezTo>
                  <a:cubicBezTo>
                    <a:pt x="20952" y="8932"/>
                    <a:pt x="21497" y="8932"/>
                    <a:pt x="21497" y="9378"/>
                  </a:cubicBezTo>
                  <a:cubicBezTo>
                    <a:pt x="21395" y="9257"/>
                    <a:pt x="21123" y="9257"/>
                    <a:pt x="21054" y="9338"/>
                  </a:cubicBezTo>
                  <a:cubicBezTo>
                    <a:pt x="21054" y="9500"/>
                    <a:pt x="21020" y="9663"/>
                    <a:pt x="20952" y="9703"/>
                  </a:cubicBezTo>
                  <a:cubicBezTo>
                    <a:pt x="21020" y="9825"/>
                    <a:pt x="21020" y="9947"/>
                    <a:pt x="21020" y="10109"/>
                  </a:cubicBezTo>
                  <a:cubicBezTo>
                    <a:pt x="21395" y="10393"/>
                    <a:pt x="21089" y="10881"/>
                    <a:pt x="21089" y="10881"/>
                  </a:cubicBezTo>
                  <a:cubicBezTo>
                    <a:pt x="21089" y="10881"/>
                    <a:pt x="21054" y="10515"/>
                    <a:pt x="20884" y="10556"/>
                  </a:cubicBezTo>
                  <a:cubicBezTo>
                    <a:pt x="20850" y="10718"/>
                    <a:pt x="20577" y="10921"/>
                    <a:pt x="20373" y="10881"/>
                  </a:cubicBezTo>
                  <a:cubicBezTo>
                    <a:pt x="20237" y="11327"/>
                    <a:pt x="19964" y="11571"/>
                    <a:pt x="19794" y="11855"/>
                  </a:cubicBezTo>
                  <a:cubicBezTo>
                    <a:pt x="20101" y="11977"/>
                    <a:pt x="20066" y="12058"/>
                    <a:pt x="20339" y="12180"/>
                  </a:cubicBezTo>
                  <a:cubicBezTo>
                    <a:pt x="20066" y="12424"/>
                    <a:pt x="19487" y="12545"/>
                    <a:pt x="19487" y="12545"/>
                  </a:cubicBezTo>
                  <a:cubicBezTo>
                    <a:pt x="19487" y="12545"/>
                    <a:pt x="19589" y="12708"/>
                    <a:pt x="19862" y="12830"/>
                  </a:cubicBezTo>
                  <a:cubicBezTo>
                    <a:pt x="19521" y="13236"/>
                    <a:pt x="18772" y="13073"/>
                    <a:pt x="18772" y="13073"/>
                  </a:cubicBezTo>
                  <a:cubicBezTo>
                    <a:pt x="18772" y="13073"/>
                    <a:pt x="18806" y="13236"/>
                    <a:pt x="19078" y="13520"/>
                  </a:cubicBezTo>
                  <a:cubicBezTo>
                    <a:pt x="18601" y="13601"/>
                    <a:pt x="17886" y="13398"/>
                    <a:pt x="17511" y="13398"/>
                  </a:cubicBezTo>
                  <a:cubicBezTo>
                    <a:pt x="16966" y="13398"/>
                    <a:pt x="16966" y="14088"/>
                    <a:pt x="17477" y="14088"/>
                  </a:cubicBezTo>
                  <a:cubicBezTo>
                    <a:pt x="18159" y="14088"/>
                    <a:pt x="19283" y="13560"/>
                    <a:pt x="19828" y="13560"/>
                  </a:cubicBezTo>
                  <a:cubicBezTo>
                    <a:pt x="20135" y="13560"/>
                    <a:pt x="20305" y="13601"/>
                    <a:pt x="20475" y="13723"/>
                  </a:cubicBezTo>
                  <a:cubicBezTo>
                    <a:pt x="20952" y="13682"/>
                    <a:pt x="21089" y="14048"/>
                    <a:pt x="21123" y="14251"/>
                  </a:cubicBezTo>
                  <a:cubicBezTo>
                    <a:pt x="21566" y="14616"/>
                    <a:pt x="21327" y="15022"/>
                    <a:pt x="21327" y="15022"/>
                  </a:cubicBezTo>
                  <a:close/>
                  <a:moveTo>
                    <a:pt x="4054" y="3491"/>
                  </a:moveTo>
                  <a:cubicBezTo>
                    <a:pt x="4054" y="5278"/>
                    <a:pt x="5280" y="6374"/>
                    <a:pt x="5280" y="6374"/>
                  </a:cubicBezTo>
                  <a:cubicBezTo>
                    <a:pt x="5280" y="6374"/>
                    <a:pt x="7086" y="5278"/>
                    <a:pt x="7290" y="3491"/>
                  </a:cubicBezTo>
                  <a:cubicBezTo>
                    <a:pt x="7461" y="1786"/>
                    <a:pt x="6336" y="1380"/>
                    <a:pt x="5791" y="1380"/>
                  </a:cubicBezTo>
                  <a:cubicBezTo>
                    <a:pt x="4667" y="1421"/>
                    <a:pt x="4054" y="2354"/>
                    <a:pt x="4054" y="3491"/>
                  </a:cubicBezTo>
                  <a:close/>
                  <a:moveTo>
                    <a:pt x="16591" y="6090"/>
                  </a:moveTo>
                  <a:cubicBezTo>
                    <a:pt x="16762" y="6009"/>
                    <a:pt x="16523" y="5927"/>
                    <a:pt x="16625" y="5724"/>
                  </a:cubicBezTo>
                  <a:cubicBezTo>
                    <a:pt x="16728" y="5562"/>
                    <a:pt x="16898" y="5562"/>
                    <a:pt x="16898" y="5481"/>
                  </a:cubicBezTo>
                  <a:cubicBezTo>
                    <a:pt x="16591" y="5399"/>
                    <a:pt x="16183" y="5481"/>
                    <a:pt x="15808" y="5806"/>
                  </a:cubicBezTo>
                  <a:cubicBezTo>
                    <a:pt x="16183" y="5927"/>
                    <a:pt x="16421" y="6171"/>
                    <a:pt x="16591" y="6090"/>
                  </a:cubicBezTo>
                  <a:close/>
                  <a:moveTo>
                    <a:pt x="17954" y="6009"/>
                  </a:moveTo>
                  <a:cubicBezTo>
                    <a:pt x="17886" y="6009"/>
                    <a:pt x="17852" y="6090"/>
                    <a:pt x="17852" y="6171"/>
                  </a:cubicBezTo>
                  <a:cubicBezTo>
                    <a:pt x="17852" y="6415"/>
                    <a:pt x="18261" y="6496"/>
                    <a:pt x="18261" y="6374"/>
                  </a:cubicBezTo>
                  <a:cubicBezTo>
                    <a:pt x="18261" y="6333"/>
                    <a:pt x="18193" y="6293"/>
                    <a:pt x="18090" y="6171"/>
                  </a:cubicBezTo>
                  <a:cubicBezTo>
                    <a:pt x="18022" y="6090"/>
                    <a:pt x="18022" y="6009"/>
                    <a:pt x="17954" y="6009"/>
                  </a:cubicBezTo>
                  <a:close/>
                </a:path>
              </a:pathLst>
            </a:custGeom>
            <a:solidFill>
              <a:srgbClr val="ED1C24"/>
            </a:solidFill>
            <a:ln w="12700" cap="flat">
              <a:noFill/>
              <a:miter lim="400000"/>
            </a:ln>
            <a:effectLst/>
          </p:spPr>
          <p:txBody>
            <a:bodyPr wrap="square" lIns="0" tIns="0" rIns="0" bIns="0" numCol="1" anchor="t">
              <a:noAutofit/>
            </a:bodyPr>
            <a:lstStyle/>
            <a:p>
              <a:endParaRPr dirty="0"/>
            </a:p>
          </p:txBody>
        </p:sp>
        <p:sp>
          <p:nvSpPr>
            <p:cNvPr id="52" name="Shape 52"/>
            <p:cNvSpPr/>
            <p:nvPr/>
          </p:nvSpPr>
          <p:spPr>
            <a:xfrm>
              <a:off x="0" y="-1"/>
              <a:ext cx="164778" cy="213877"/>
            </a:xfrm>
            <a:custGeom>
              <a:avLst/>
              <a:gdLst/>
              <a:ahLst/>
              <a:cxnLst>
                <a:cxn ang="0">
                  <a:pos x="wd2" y="hd2"/>
                </a:cxn>
                <a:cxn ang="5400000">
                  <a:pos x="wd2" y="hd2"/>
                </a:cxn>
                <a:cxn ang="10800000">
                  <a:pos x="wd2" y="hd2"/>
                </a:cxn>
                <a:cxn ang="16200000">
                  <a:pos x="wd2" y="hd2"/>
                </a:cxn>
              </a:cxnLst>
              <a:rect l="0" t="0" r="r" b="b"/>
              <a:pathLst>
                <a:path w="21600" h="21600" extrusionOk="0">
                  <a:moveTo>
                    <a:pt x="18715" y="5967"/>
                  </a:moveTo>
                  <a:cubicBezTo>
                    <a:pt x="16166" y="4013"/>
                    <a:pt x="15026" y="3538"/>
                    <a:pt x="12678" y="3538"/>
                  </a:cubicBezTo>
                  <a:cubicBezTo>
                    <a:pt x="8452" y="3538"/>
                    <a:pt x="5634" y="6126"/>
                    <a:pt x="5634" y="10932"/>
                  </a:cubicBezTo>
                  <a:cubicBezTo>
                    <a:pt x="5634" y="15526"/>
                    <a:pt x="8318" y="18008"/>
                    <a:pt x="12275" y="18008"/>
                  </a:cubicBezTo>
                  <a:cubicBezTo>
                    <a:pt x="14489" y="18008"/>
                    <a:pt x="16166" y="17322"/>
                    <a:pt x="18380" y="15526"/>
                  </a:cubicBezTo>
                  <a:cubicBezTo>
                    <a:pt x="21331" y="18008"/>
                    <a:pt x="21331" y="18008"/>
                    <a:pt x="21331" y="18008"/>
                  </a:cubicBezTo>
                  <a:cubicBezTo>
                    <a:pt x="18648" y="20543"/>
                    <a:pt x="15763" y="21600"/>
                    <a:pt x="11604" y="21600"/>
                  </a:cubicBezTo>
                  <a:cubicBezTo>
                    <a:pt x="4427" y="21600"/>
                    <a:pt x="0" y="17850"/>
                    <a:pt x="0" y="10826"/>
                  </a:cubicBezTo>
                  <a:cubicBezTo>
                    <a:pt x="0" y="3960"/>
                    <a:pt x="4963" y="0"/>
                    <a:pt x="12544" y="0"/>
                  </a:cubicBezTo>
                  <a:cubicBezTo>
                    <a:pt x="16568" y="0"/>
                    <a:pt x="18916" y="897"/>
                    <a:pt x="21600" y="3327"/>
                  </a:cubicBezTo>
                  <a:lnTo>
                    <a:pt x="18715" y="5967"/>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53" name="Shape 53"/>
            <p:cNvSpPr/>
            <p:nvPr/>
          </p:nvSpPr>
          <p:spPr>
            <a:xfrm>
              <a:off x="177452" y="-1"/>
              <a:ext cx="50702" cy="213877"/>
            </a:xfrm>
            <a:custGeom>
              <a:avLst/>
              <a:gdLst/>
              <a:ahLst/>
              <a:cxnLst>
                <a:cxn ang="0">
                  <a:pos x="wd2" y="hd2"/>
                </a:cxn>
                <a:cxn ang="5400000">
                  <a:pos x="wd2" y="hd2"/>
                </a:cxn>
                <a:cxn ang="10800000">
                  <a:pos x="wd2" y="hd2"/>
                </a:cxn>
                <a:cxn ang="16200000">
                  <a:pos x="wd2" y="hd2"/>
                </a:cxn>
              </a:cxnLst>
              <a:rect l="0" t="0" r="r" b="b"/>
              <a:pathLst>
                <a:path w="21600" h="21600" extrusionOk="0">
                  <a:moveTo>
                    <a:pt x="0" y="3717"/>
                  </a:moveTo>
                  <a:lnTo>
                    <a:pt x="0" y="0"/>
                  </a:lnTo>
                  <a:lnTo>
                    <a:pt x="21600" y="0"/>
                  </a:lnTo>
                  <a:lnTo>
                    <a:pt x="21600" y="3717"/>
                  </a:lnTo>
                  <a:lnTo>
                    <a:pt x="0" y="3717"/>
                  </a:lnTo>
                  <a:close/>
                  <a:moveTo>
                    <a:pt x="241" y="21600"/>
                  </a:moveTo>
                  <a:lnTo>
                    <a:pt x="241" y="5177"/>
                  </a:lnTo>
                  <a:lnTo>
                    <a:pt x="21117" y="5177"/>
                  </a:lnTo>
                  <a:lnTo>
                    <a:pt x="21117" y="21600"/>
                  </a:lnTo>
                  <a:lnTo>
                    <a:pt x="241" y="21600"/>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54" name="Shape 54"/>
            <p:cNvSpPr/>
            <p:nvPr/>
          </p:nvSpPr>
          <p:spPr>
            <a:xfrm>
              <a:off x="228153" y="-1"/>
              <a:ext cx="114078" cy="213877"/>
            </a:xfrm>
            <a:custGeom>
              <a:avLst/>
              <a:gdLst/>
              <a:ahLst/>
              <a:cxnLst>
                <a:cxn ang="0">
                  <a:pos x="wd2" y="hd2"/>
                </a:cxn>
                <a:cxn ang="5400000">
                  <a:pos x="wd2" y="hd2"/>
                </a:cxn>
                <a:cxn ang="10800000">
                  <a:pos x="wd2" y="hd2"/>
                </a:cxn>
                <a:cxn ang="16200000">
                  <a:pos x="wd2" y="hd2"/>
                </a:cxn>
              </a:cxnLst>
              <a:rect l="0" t="0" r="r" b="b"/>
              <a:pathLst>
                <a:path w="21600" h="21600" extrusionOk="0">
                  <a:moveTo>
                    <a:pt x="12895" y="21600"/>
                  </a:moveTo>
                  <a:cubicBezTo>
                    <a:pt x="6877" y="21600"/>
                    <a:pt x="4191" y="20273"/>
                    <a:pt x="4191" y="17354"/>
                  </a:cubicBezTo>
                  <a:cubicBezTo>
                    <a:pt x="4191" y="8226"/>
                    <a:pt x="4191" y="8226"/>
                    <a:pt x="4191" y="8226"/>
                  </a:cubicBezTo>
                  <a:cubicBezTo>
                    <a:pt x="0" y="8226"/>
                    <a:pt x="0" y="8226"/>
                    <a:pt x="0" y="8226"/>
                  </a:cubicBezTo>
                  <a:cubicBezTo>
                    <a:pt x="0" y="5094"/>
                    <a:pt x="0" y="5094"/>
                    <a:pt x="0" y="5094"/>
                  </a:cubicBezTo>
                  <a:cubicBezTo>
                    <a:pt x="4298" y="5094"/>
                    <a:pt x="4298" y="5094"/>
                    <a:pt x="4298" y="5094"/>
                  </a:cubicBezTo>
                  <a:cubicBezTo>
                    <a:pt x="4513" y="796"/>
                    <a:pt x="4513" y="796"/>
                    <a:pt x="4513" y="796"/>
                  </a:cubicBezTo>
                  <a:cubicBezTo>
                    <a:pt x="12250" y="0"/>
                    <a:pt x="12250" y="0"/>
                    <a:pt x="12250" y="0"/>
                  </a:cubicBezTo>
                  <a:cubicBezTo>
                    <a:pt x="12250" y="5094"/>
                    <a:pt x="12250" y="5094"/>
                    <a:pt x="12250" y="5094"/>
                  </a:cubicBezTo>
                  <a:cubicBezTo>
                    <a:pt x="18805" y="5094"/>
                    <a:pt x="18805" y="5094"/>
                    <a:pt x="18805" y="5094"/>
                  </a:cubicBezTo>
                  <a:cubicBezTo>
                    <a:pt x="18805" y="8226"/>
                    <a:pt x="18805" y="8226"/>
                    <a:pt x="18805" y="8226"/>
                  </a:cubicBezTo>
                  <a:cubicBezTo>
                    <a:pt x="12250" y="8226"/>
                    <a:pt x="12250" y="8226"/>
                    <a:pt x="12250" y="8226"/>
                  </a:cubicBezTo>
                  <a:cubicBezTo>
                    <a:pt x="12250" y="16027"/>
                    <a:pt x="12250" y="16027"/>
                    <a:pt x="12250" y="16027"/>
                  </a:cubicBezTo>
                  <a:cubicBezTo>
                    <a:pt x="12250" y="16770"/>
                    <a:pt x="12250" y="17035"/>
                    <a:pt x="12358" y="17354"/>
                  </a:cubicBezTo>
                  <a:cubicBezTo>
                    <a:pt x="12680" y="17938"/>
                    <a:pt x="13755" y="18309"/>
                    <a:pt x="15044" y="18309"/>
                  </a:cubicBezTo>
                  <a:cubicBezTo>
                    <a:pt x="16334" y="18309"/>
                    <a:pt x="17194" y="18150"/>
                    <a:pt x="19665" y="17301"/>
                  </a:cubicBezTo>
                  <a:cubicBezTo>
                    <a:pt x="21600" y="20060"/>
                    <a:pt x="21600" y="20060"/>
                    <a:pt x="21600" y="20060"/>
                  </a:cubicBezTo>
                  <a:cubicBezTo>
                    <a:pt x="18591" y="21175"/>
                    <a:pt x="16334" y="21600"/>
                    <a:pt x="12895" y="21600"/>
                  </a:cubicBez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55" name="Shape 55"/>
            <p:cNvSpPr/>
            <p:nvPr/>
          </p:nvSpPr>
          <p:spPr>
            <a:xfrm>
              <a:off x="329555" y="37742"/>
              <a:ext cx="164778" cy="239039"/>
            </a:xfrm>
            <a:custGeom>
              <a:avLst/>
              <a:gdLst/>
              <a:ahLst/>
              <a:cxnLst>
                <a:cxn ang="0">
                  <a:pos x="wd2" y="hd2"/>
                </a:cxn>
                <a:cxn ang="5400000">
                  <a:pos x="wd2" y="hd2"/>
                </a:cxn>
                <a:cxn ang="10800000">
                  <a:pos x="wd2" y="hd2"/>
                </a:cxn>
                <a:cxn ang="16200000">
                  <a:pos x="wd2" y="hd2"/>
                </a:cxn>
              </a:cxnLst>
              <a:rect l="0" t="0" r="r" b="b"/>
              <a:pathLst>
                <a:path w="21600" h="21600" extrusionOk="0">
                  <a:moveTo>
                    <a:pt x="8496" y="21600"/>
                  </a:moveTo>
                  <a:cubicBezTo>
                    <a:pt x="3024" y="21600"/>
                    <a:pt x="3024" y="21600"/>
                    <a:pt x="3024" y="21600"/>
                  </a:cubicBezTo>
                  <a:cubicBezTo>
                    <a:pt x="5400" y="18207"/>
                    <a:pt x="6911" y="15663"/>
                    <a:pt x="7344" y="14915"/>
                  </a:cubicBezTo>
                  <a:cubicBezTo>
                    <a:pt x="0" y="0"/>
                    <a:pt x="0" y="0"/>
                    <a:pt x="0" y="0"/>
                  </a:cubicBezTo>
                  <a:cubicBezTo>
                    <a:pt x="5904" y="0"/>
                    <a:pt x="5904" y="0"/>
                    <a:pt x="5904" y="0"/>
                  </a:cubicBezTo>
                  <a:cubicBezTo>
                    <a:pt x="5904" y="0"/>
                    <a:pt x="8999" y="7632"/>
                    <a:pt x="9288" y="8430"/>
                  </a:cubicBezTo>
                  <a:cubicBezTo>
                    <a:pt x="9648" y="9278"/>
                    <a:pt x="10008" y="10475"/>
                    <a:pt x="10008" y="10475"/>
                  </a:cubicBezTo>
                  <a:cubicBezTo>
                    <a:pt x="10368" y="9727"/>
                    <a:pt x="10368" y="9877"/>
                    <a:pt x="10872" y="8979"/>
                  </a:cubicBezTo>
                  <a:cubicBezTo>
                    <a:pt x="12600" y="5786"/>
                    <a:pt x="15912" y="0"/>
                    <a:pt x="15912" y="0"/>
                  </a:cubicBezTo>
                  <a:cubicBezTo>
                    <a:pt x="21600" y="0"/>
                    <a:pt x="21600" y="0"/>
                    <a:pt x="21600" y="0"/>
                  </a:cubicBezTo>
                  <a:lnTo>
                    <a:pt x="8496" y="21600"/>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56" name="Shape 56"/>
            <p:cNvSpPr/>
            <p:nvPr/>
          </p:nvSpPr>
          <p:spPr>
            <a:xfrm>
              <a:off x="481657" y="276780"/>
              <a:ext cx="164778" cy="226458"/>
            </a:xfrm>
            <a:custGeom>
              <a:avLst/>
              <a:gdLst/>
              <a:ahLst/>
              <a:cxnLst>
                <a:cxn ang="0">
                  <a:pos x="wd2" y="hd2"/>
                </a:cxn>
                <a:cxn ang="5400000">
                  <a:pos x="wd2" y="hd2"/>
                </a:cxn>
                <a:cxn ang="10800000">
                  <a:pos x="wd2" y="hd2"/>
                </a:cxn>
                <a:cxn ang="16200000">
                  <a:pos x="wd2" y="hd2"/>
                </a:cxn>
              </a:cxnLst>
              <a:rect l="0" t="0" r="r" b="b"/>
              <a:pathLst>
                <a:path w="21600" h="21600" extrusionOk="0">
                  <a:moveTo>
                    <a:pt x="16292" y="21284"/>
                  </a:moveTo>
                  <a:cubicBezTo>
                    <a:pt x="16144" y="20391"/>
                    <a:pt x="16144" y="20181"/>
                    <a:pt x="16070" y="18604"/>
                  </a:cubicBezTo>
                  <a:cubicBezTo>
                    <a:pt x="13859" y="20811"/>
                    <a:pt x="11795" y="21600"/>
                    <a:pt x="8477" y="21600"/>
                  </a:cubicBezTo>
                  <a:cubicBezTo>
                    <a:pt x="3022" y="21600"/>
                    <a:pt x="0" y="18656"/>
                    <a:pt x="0" y="13296"/>
                  </a:cubicBezTo>
                  <a:cubicBezTo>
                    <a:pt x="0" y="7778"/>
                    <a:pt x="3464" y="4677"/>
                    <a:pt x="9583" y="4677"/>
                  </a:cubicBezTo>
                  <a:cubicBezTo>
                    <a:pt x="12458" y="4677"/>
                    <a:pt x="14375" y="5255"/>
                    <a:pt x="15776" y="6621"/>
                  </a:cubicBezTo>
                  <a:cubicBezTo>
                    <a:pt x="15702" y="5781"/>
                    <a:pt x="15702" y="5518"/>
                    <a:pt x="15702" y="4677"/>
                  </a:cubicBezTo>
                  <a:cubicBezTo>
                    <a:pt x="15702" y="0"/>
                    <a:pt x="15702" y="0"/>
                    <a:pt x="15702" y="0"/>
                  </a:cubicBezTo>
                  <a:cubicBezTo>
                    <a:pt x="21305" y="0"/>
                    <a:pt x="21305" y="0"/>
                    <a:pt x="21305" y="0"/>
                  </a:cubicBezTo>
                  <a:cubicBezTo>
                    <a:pt x="21305" y="18289"/>
                    <a:pt x="21305" y="18289"/>
                    <a:pt x="21305" y="18289"/>
                  </a:cubicBezTo>
                  <a:cubicBezTo>
                    <a:pt x="21305" y="18551"/>
                    <a:pt x="21305" y="18919"/>
                    <a:pt x="21378" y="19392"/>
                  </a:cubicBezTo>
                  <a:cubicBezTo>
                    <a:pt x="21378" y="20233"/>
                    <a:pt x="21452" y="20496"/>
                    <a:pt x="21600" y="21284"/>
                  </a:cubicBezTo>
                  <a:lnTo>
                    <a:pt x="16292" y="21284"/>
                  </a:lnTo>
                  <a:close/>
                  <a:moveTo>
                    <a:pt x="15554" y="10616"/>
                  </a:moveTo>
                  <a:cubicBezTo>
                    <a:pt x="14891" y="8881"/>
                    <a:pt x="13048" y="7778"/>
                    <a:pt x="10836" y="7778"/>
                  </a:cubicBezTo>
                  <a:cubicBezTo>
                    <a:pt x="7666" y="7778"/>
                    <a:pt x="5602" y="9670"/>
                    <a:pt x="5602" y="13086"/>
                  </a:cubicBezTo>
                  <a:cubicBezTo>
                    <a:pt x="5602" y="16502"/>
                    <a:pt x="7224" y="18236"/>
                    <a:pt x="9804" y="18236"/>
                  </a:cubicBezTo>
                  <a:cubicBezTo>
                    <a:pt x="11352" y="18236"/>
                    <a:pt x="13048" y="17553"/>
                    <a:pt x="14375" y="16397"/>
                  </a:cubicBezTo>
                  <a:cubicBezTo>
                    <a:pt x="15038" y="15766"/>
                    <a:pt x="15923" y="14452"/>
                    <a:pt x="15923" y="12665"/>
                  </a:cubicBezTo>
                  <a:cubicBezTo>
                    <a:pt x="15923" y="11509"/>
                    <a:pt x="15849" y="11299"/>
                    <a:pt x="15554" y="10616"/>
                  </a:cubicBez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57" name="Shape 57"/>
            <p:cNvSpPr/>
            <p:nvPr/>
          </p:nvSpPr>
          <p:spPr>
            <a:xfrm>
              <a:off x="0" y="276780"/>
              <a:ext cx="177453" cy="226458"/>
            </a:xfrm>
            <a:custGeom>
              <a:avLst/>
              <a:gdLst/>
              <a:ahLst/>
              <a:cxnLst>
                <a:cxn ang="0">
                  <a:pos x="wd2" y="hd2"/>
                </a:cxn>
                <a:cxn ang="5400000">
                  <a:pos x="wd2" y="hd2"/>
                </a:cxn>
                <a:cxn ang="10800000">
                  <a:pos x="wd2" y="hd2"/>
                </a:cxn>
                <a:cxn ang="16200000">
                  <a:pos x="wd2" y="hd2"/>
                </a:cxn>
              </a:cxnLst>
              <a:rect l="0" t="0" r="r" b="b"/>
              <a:pathLst>
                <a:path w="21600" h="21600" extrusionOk="0">
                  <a:moveTo>
                    <a:pt x="18835" y="5843"/>
                  </a:moveTo>
                  <a:cubicBezTo>
                    <a:pt x="16650" y="4017"/>
                    <a:pt x="15171" y="3443"/>
                    <a:pt x="12792" y="3443"/>
                  </a:cubicBezTo>
                  <a:cubicBezTo>
                    <a:pt x="8421" y="3443"/>
                    <a:pt x="5400" y="6052"/>
                    <a:pt x="5400" y="10747"/>
                  </a:cubicBezTo>
                  <a:cubicBezTo>
                    <a:pt x="5400" y="15704"/>
                    <a:pt x="8228" y="18260"/>
                    <a:pt x="12728" y="18260"/>
                  </a:cubicBezTo>
                  <a:cubicBezTo>
                    <a:pt x="14399" y="18260"/>
                    <a:pt x="15364" y="18104"/>
                    <a:pt x="16907" y="17373"/>
                  </a:cubicBezTo>
                  <a:cubicBezTo>
                    <a:pt x="16907" y="13200"/>
                    <a:pt x="16907" y="13200"/>
                    <a:pt x="16907" y="13200"/>
                  </a:cubicBezTo>
                  <a:cubicBezTo>
                    <a:pt x="16907" y="11269"/>
                    <a:pt x="16907" y="11269"/>
                    <a:pt x="16907" y="11269"/>
                  </a:cubicBezTo>
                  <a:cubicBezTo>
                    <a:pt x="21471" y="11269"/>
                    <a:pt x="21471" y="11269"/>
                    <a:pt x="21471" y="11269"/>
                  </a:cubicBezTo>
                  <a:cubicBezTo>
                    <a:pt x="21471" y="19460"/>
                    <a:pt x="21471" y="19460"/>
                    <a:pt x="21471" y="19460"/>
                  </a:cubicBezTo>
                  <a:cubicBezTo>
                    <a:pt x="18257" y="20973"/>
                    <a:pt x="15557" y="21600"/>
                    <a:pt x="12150" y="21600"/>
                  </a:cubicBezTo>
                  <a:cubicBezTo>
                    <a:pt x="4692" y="21600"/>
                    <a:pt x="0" y="17791"/>
                    <a:pt x="0" y="10852"/>
                  </a:cubicBezTo>
                  <a:cubicBezTo>
                    <a:pt x="0" y="4069"/>
                    <a:pt x="4950" y="0"/>
                    <a:pt x="12342" y="0"/>
                  </a:cubicBezTo>
                  <a:cubicBezTo>
                    <a:pt x="16328" y="0"/>
                    <a:pt x="19157" y="1043"/>
                    <a:pt x="21600" y="3339"/>
                  </a:cubicBezTo>
                  <a:lnTo>
                    <a:pt x="18835" y="5843"/>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58" name="Shape 58"/>
            <p:cNvSpPr/>
            <p:nvPr/>
          </p:nvSpPr>
          <p:spPr>
            <a:xfrm>
              <a:off x="190127" y="327104"/>
              <a:ext cx="152104" cy="176134"/>
            </a:xfrm>
            <a:custGeom>
              <a:avLst/>
              <a:gdLst/>
              <a:ahLst/>
              <a:cxnLst>
                <a:cxn ang="0">
                  <a:pos x="wd2" y="hd2"/>
                </a:cxn>
                <a:cxn ang="5400000">
                  <a:pos x="wd2" y="hd2"/>
                </a:cxn>
                <a:cxn ang="10800000">
                  <a:pos x="wd2" y="hd2"/>
                </a:cxn>
                <a:cxn ang="16200000">
                  <a:pos x="wd2" y="hd2"/>
                </a:cxn>
              </a:cxnLst>
              <a:rect l="0" t="0" r="r" b="b"/>
              <a:pathLst>
                <a:path w="21600" h="21600" extrusionOk="0">
                  <a:moveTo>
                    <a:pt x="15701" y="21051"/>
                  </a:moveTo>
                  <a:cubicBezTo>
                    <a:pt x="15622" y="20228"/>
                    <a:pt x="15622" y="20160"/>
                    <a:pt x="15542" y="18994"/>
                  </a:cubicBezTo>
                  <a:cubicBezTo>
                    <a:pt x="15542" y="18788"/>
                    <a:pt x="15542" y="18445"/>
                    <a:pt x="15542" y="18034"/>
                  </a:cubicBezTo>
                  <a:cubicBezTo>
                    <a:pt x="13230" y="20365"/>
                    <a:pt x="10202" y="21600"/>
                    <a:pt x="7173" y="21600"/>
                  </a:cubicBezTo>
                  <a:cubicBezTo>
                    <a:pt x="2789" y="21600"/>
                    <a:pt x="0" y="19131"/>
                    <a:pt x="0" y="15222"/>
                  </a:cubicBezTo>
                  <a:cubicBezTo>
                    <a:pt x="0" y="0"/>
                    <a:pt x="0" y="0"/>
                    <a:pt x="0" y="0"/>
                  </a:cubicBezTo>
                  <a:cubicBezTo>
                    <a:pt x="6057" y="0"/>
                    <a:pt x="6057" y="0"/>
                    <a:pt x="6057" y="0"/>
                  </a:cubicBezTo>
                  <a:cubicBezTo>
                    <a:pt x="6057" y="13714"/>
                    <a:pt x="6057" y="13714"/>
                    <a:pt x="6057" y="13714"/>
                  </a:cubicBezTo>
                  <a:cubicBezTo>
                    <a:pt x="6057" y="15908"/>
                    <a:pt x="7014" y="17005"/>
                    <a:pt x="8847" y="17005"/>
                  </a:cubicBezTo>
                  <a:cubicBezTo>
                    <a:pt x="10999" y="17074"/>
                    <a:pt x="15223" y="14400"/>
                    <a:pt x="15223" y="10628"/>
                  </a:cubicBezTo>
                  <a:cubicBezTo>
                    <a:pt x="15223" y="0"/>
                    <a:pt x="15223" y="0"/>
                    <a:pt x="15223" y="0"/>
                  </a:cubicBezTo>
                  <a:cubicBezTo>
                    <a:pt x="21281" y="0"/>
                    <a:pt x="21281" y="0"/>
                    <a:pt x="21281" y="0"/>
                  </a:cubicBezTo>
                  <a:cubicBezTo>
                    <a:pt x="21281" y="16937"/>
                    <a:pt x="21281" y="16937"/>
                    <a:pt x="21281" y="16937"/>
                  </a:cubicBezTo>
                  <a:cubicBezTo>
                    <a:pt x="21281" y="17280"/>
                    <a:pt x="21360" y="17828"/>
                    <a:pt x="21360" y="18720"/>
                  </a:cubicBezTo>
                  <a:cubicBezTo>
                    <a:pt x="21440" y="19954"/>
                    <a:pt x="21520" y="20160"/>
                    <a:pt x="21600" y="21051"/>
                  </a:cubicBezTo>
                  <a:lnTo>
                    <a:pt x="15701" y="21051"/>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59" name="Shape 59"/>
            <p:cNvSpPr/>
            <p:nvPr/>
          </p:nvSpPr>
          <p:spPr>
            <a:xfrm>
              <a:off x="354905" y="276780"/>
              <a:ext cx="50702" cy="226458"/>
            </a:xfrm>
            <a:custGeom>
              <a:avLst/>
              <a:gdLst/>
              <a:ahLst/>
              <a:cxnLst>
                <a:cxn ang="0">
                  <a:pos x="wd2" y="hd2"/>
                </a:cxn>
                <a:cxn ang="5400000">
                  <a:pos x="wd2" y="hd2"/>
                </a:cxn>
                <a:cxn ang="10800000">
                  <a:pos x="wd2" y="hd2"/>
                </a:cxn>
                <a:cxn ang="16200000">
                  <a:pos x="wd2" y="hd2"/>
                </a:cxn>
              </a:cxnLst>
              <a:rect l="0" t="0" r="r" b="b"/>
              <a:pathLst>
                <a:path w="21600" h="21600" extrusionOk="0">
                  <a:moveTo>
                    <a:pt x="0" y="3716"/>
                  </a:moveTo>
                  <a:lnTo>
                    <a:pt x="0" y="0"/>
                  </a:lnTo>
                  <a:lnTo>
                    <a:pt x="21600" y="0"/>
                  </a:lnTo>
                  <a:lnTo>
                    <a:pt x="21600" y="3716"/>
                  </a:lnTo>
                  <a:lnTo>
                    <a:pt x="0" y="3716"/>
                  </a:lnTo>
                  <a:close/>
                  <a:moveTo>
                    <a:pt x="237" y="21600"/>
                  </a:moveTo>
                  <a:lnTo>
                    <a:pt x="237" y="5270"/>
                  </a:lnTo>
                  <a:lnTo>
                    <a:pt x="21006" y="5270"/>
                  </a:lnTo>
                  <a:lnTo>
                    <a:pt x="21006" y="21600"/>
                  </a:lnTo>
                  <a:lnTo>
                    <a:pt x="237" y="21600"/>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60" name="Shape 60"/>
            <p:cNvSpPr/>
            <p:nvPr/>
          </p:nvSpPr>
          <p:spPr>
            <a:xfrm>
              <a:off x="418281" y="276780"/>
              <a:ext cx="50702" cy="226458"/>
            </a:xfrm>
            <a:prstGeom prst="rect">
              <a:avLst/>
            </a:prstGeom>
            <a:solidFill>
              <a:srgbClr val="000000"/>
            </a:solidFill>
            <a:ln w="12700" cap="flat">
              <a:noFill/>
              <a:miter lim="400000"/>
            </a:ln>
            <a:effectLst/>
          </p:spPr>
          <p:txBody>
            <a:bodyPr wrap="square" lIns="0" tIns="0" rIns="0" bIns="0" numCol="1" anchor="t">
              <a:noAutofit/>
            </a:bodyPr>
            <a:lstStyle/>
            <a:p>
              <a:endParaRPr dirty="0"/>
            </a:p>
          </p:txBody>
        </p:sp>
        <p:sp>
          <p:nvSpPr>
            <p:cNvPr id="61" name="Shape 61"/>
            <p:cNvSpPr/>
            <p:nvPr/>
          </p:nvSpPr>
          <p:spPr>
            <a:xfrm>
              <a:off x="646434" y="327104"/>
              <a:ext cx="139429" cy="176134"/>
            </a:xfrm>
            <a:custGeom>
              <a:avLst/>
              <a:gdLst/>
              <a:ahLst/>
              <a:cxnLst>
                <a:cxn ang="0">
                  <a:pos x="wd2" y="hd2"/>
                </a:cxn>
                <a:cxn ang="5400000">
                  <a:pos x="wd2" y="hd2"/>
                </a:cxn>
                <a:cxn ang="10800000">
                  <a:pos x="wd2" y="hd2"/>
                </a:cxn>
                <a:cxn ang="16200000">
                  <a:pos x="wd2" y="hd2"/>
                </a:cxn>
              </a:cxnLst>
              <a:rect l="0" t="0" r="r" b="b"/>
              <a:pathLst>
                <a:path w="21600" h="21600" extrusionOk="0">
                  <a:moveTo>
                    <a:pt x="10574" y="21600"/>
                  </a:moveTo>
                  <a:cubicBezTo>
                    <a:pt x="6778" y="21600"/>
                    <a:pt x="3163" y="20931"/>
                    <a:pt x="0" y="19526"/>
                  </a:cubicBezTo>
                  <a:cubicBezTo>
                    <a:pt x="2169" y="15715"/>
                    <a:pt x="2169" y="15715"/>
                    <a:pt x="2169" y="15715"/>
                  </a:cubicBezTo>
                  <a:cubicBezTo>
                    <a:pt x="5332" y="17186"/>
                    <a:pt x="7591" y="17721"/>
                    <a:pt x="10212" y="17721"/>
                  </a:cubicBezTo>
                  <a:cubicBezTo>
                    <a:pt x="13014" y="17721"/>
                    <a:pt x="14641" y="16852"/>
                    <a:pt x="14641" y="15313"/>
                  </a:cubicBezTo>
                  <a:cubicBezTo>
                    <a:pt x="14641" y="13842"/>
                    <a:pt x="13466" y="13173"/>
                    <a:pt x="10212" y="12772"/>
                  </a:cubicBezTo>
                  <a:cubicBezTo>
                    <a:pt x="6507" y="12438"/>
                    <a:pt x="5964" y="12304"/>
                    <a:pt x="4518" y="11702"/>
                  </a:cubicBezTo>
                  <a:cubicBezTo>
                    <a:pt x="2440" y="10766"/>
                    <a:pt x="1174" y="8960"/>
                    <a:pt x="1174" y="6887"/>
                  </a:cubicBezTo>
                  <a:cubicBezTo>
                    <a:pt x="1174" y="2608"/>
                    <a:pt x="5332" y="0"/>
                    <a:pt x="12020" y="0"/>
                  </a:cubicBezTo>
                  <a:cubicBezTo>
                    <a:pt x="15635" y="0"/>
                    <a:pt x="18888" y="534"/>
                    <a:pt x="21600" y="1738"/>
                  </a:cubicBezTo>
                  <a:cubicBezTo>
                    <a:pt x="19792" y="5751"/>
                    <a:pt x="19792" y="5751"/>
                    <a:pt x="19792" y="5751"/>
                  </a:cubicBezTo>
                  <a:cubicBezTo>
                    <a:pt x="16810" y="4480"/>
                    <a:pt x="14821" y="4012"/>
                    <a:pt x="12291" y="4012"/>
                  </a:cubicBezTo>
                  <a:cubicBezTo>
                    <a:pt x="9489" y="4012"/>
                    <a:pt x="8043" y="4814"/>
                    <a:pt x="8043" y="6352"/>
                  </a:cubicBezTo>
                  <a:cubicBezTo>
                    <a:pt x="8043" y="7088"/>
                    <a:pt x="8495" y="7556"/>
                    <a:pt x="9218" y="7891"/>
                  </a:cubicBezTo>
                  <a:cubicBezTo>
                    <a:pt x="9670" y="8024"/>
                    <a:pt x="10122" y="8158"/>
                    <a:pt x="10664" y="8225"/>
                  </a:cubicBezTo>
                  <a:cubicBezTo>
                    <a:pt x="11025" y="8292"/>
                    <a:pt x="11658" y="8359"/>
                    <a:pt x="12471" y="8426"/>
                  </a:cubicBezTo>
                  <a:cubicBezTo>
                    <a:pt x="18888" y="9027"/>
                    <a:pt x="21600" y="10900"/>
                    <a:pt x="21600" y="14578"/>
                  </a:cubicBezTo>
                  <a:cubicBezTo>
                    <a:pt x="21600" y="18991"/>
                    <a:pt x="17533" y="21600"/>
                    <a:pt x="10574" y="21600"/>
                  </a:cubicBezTo>
                  <a:close/>
                </a:path>
              </a:pathLst>
            </a:custGeom>
            <a:solidFill>
              <a:srgbClr val="000000"/>
            </a:solidFill>
            <a:ln w="12700" cap="flat">
              <a:noFill/>
              <a:miter lim="400000"/>
            </a:ln>
            <a:effectLst/>
          </p:spPr>
          <p:txBody>
            <a:bodyPr wrap="square" lIns="0" tIns="0" rIns="0" bIns="0" numCol="1" anchor="t">
              <a:noAutofit/>
            </a:bodyPr>
            <a:lstStyle/>
            <a:p>
              <a:endParaRPr dirty="0"/>
            </a:p>
          </p:txBody>
        </p:sp>
      </p:grpSp>
    </p:spTree>
    <p:extLst>
      <p:ext uri="{BB962C8B-B14F-4D97-AF65-F5344CB8AC3E}">
        <p14:creationId xmlns:p14="http://schemas.microsoft.com/office/powerpoint/2010/main" val="420881410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069" y="266703"/>
            <a:ext cx="373930" cy="3498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7190" y="266700"/>
            <a:ext cx="6178550"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1356021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7188" y="1341438"/>
            <a:ext cx="4143375"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2963" y="134143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2963" y="377348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74427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357188" y="1341438"/>
            <a:ext cx="8440737" cy="4711700"/>
          </a:xfrm>
        </p:spPr>
        <p:txBody>
          <a:bodyPr/>
          <a:lstStyle/>
          <a:p>
            <a:pPr lvl="0"/>
            <a:endParaRPr lang="en-US" noProof="0" dirty="0" smtClean="0"/>
          </a:p>
        </p:txBody>
      </p:sp>
    </p:spTree>
    <p:extLst>
      <p:ext uri="{BB962C8B-B14F-4D97-AF65-F5344CB8AC3E}">
        <p14:creationId xmlns:p14="http://schemas.microsoft.com/office/powerpoint/2010/main" val="4258872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7188" y="1341438"/>
            <a:ext cx="4143375"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341438"/>
            <a:ext cx="4144962"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defRPr>
                <a:ea typeface="ＭＳ Ｐゴシック" pitchFamily="34" charset="-128"/>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341733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357188" y="1125538"/>
            <a:ext cx="8432800" cy="0"/>
          </a:xfrm>
          <a:prstGeom prst="line">
            <a:avLst/>
          </a:prstGeom>
          <a:noFill/>
          <a:ln w="12700">
            <a:solidFill>
              <a:srgbClr val="BBB1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grpSp>
        <p:nvGrpSpPr>
          <p:cNvPr id="5" name="Group 23"/>
          <p:cNvGrpSpPr>
            <a:grpSpLocks noChangeAspect="1"/>
          </p:cNvGrpSpPr>
          <p:nvPr/>
        </p:nvGrpSpPr>
        <p:grpSpPr bwMode="auto">
          <a:xfrm>
            <a:off x="7962900" y="369888"/>
            <a:ext cx="812800" cy="503237"/>
            <a:chOff x="1610" y="2840"/>
            <a:chExt cx="2130" cy="1318"/>
          </a:xfrm>
        </p:grpSpPr>
        <p:sp>
          <p:nvSpPr>
            <p:cNvPr id="6" name="Freeform 24"/>
            <p:cNvSpPr>
              <a:spLocks noChangeAspect="1" noEditPoints="1"/>
            </p:cNvSpPr>
            <p:nvPr/>
          </p:nvSpPr>
          <p:spPr bwMode="auto">
            <a:xfrm>
              <a:off x="2891" y="2840"/>
              <a:ext cx="849" cy="713"/>
            </a:xfrm>
            <a:custGeom>
              <a:avLst/>
              <a:gdLst>
                <a:gd name="T0" fmla="*/ 65532 w 634"/>
                <a:gd name="T1" fmla="*/ 39992 h 532"/>
                <a:gd name="T2" fmla="*/ 64482 w 634"/>
                <a:gd name="T3" fmla="*/ 41371 h 532"/>
                <a:gd name="T4" fmla="*/ 61571 w 634"/>
                <a:gd name="T5" fmla="*/ 43024 h 532"/>
                <a:gd name="T6" fmla="*/ 54631 w 634"/>
                <a:gd name="T7" fmla="*/ 43962 h 532"/>
                <a:gd name="T8" fmla="*/ 51379 w 634"/>
                <a:gd name="T9" fmla="*/ 42477 h 532"/>
                <a:gd name="T10" fmla="*/ 40673 w 634"/>
                <a:gd name="T11" fmla="*/ 42072 h 532"/>
                <a:gd name="T12" fmla="*/ 42881 w 634"/>
                <a:gd name="T13" fmla="*/ 54405 h 532"/>
                <a:gd name="T14" fmla="*/ 48331 w 634"/>
                <a:gd name="T15" fmla="*/ 54219 h 532"/>
                <a:gd name="T16" fmla="*/ 49613 w 634"/>
                <a:gd name="T17" fmla="*/ 57029 h 532"/>
                <a:gd name="T18" fmla="*/ 39241 w 634"/>
                <a:gd name="T19" fmla="*/ 57662 h 532"/>
                <a:gd name="T20" fmla="*/ 36345 w 634"/>
                <a:gd name="T21" fmla="*/ 52529 h 532"/>
                <a:gd name="T22" fmla="*/ 34247 w 634"/>
                <a:gd name="T23" fmla="*/ 46482 h 532"/>
                <a:gd name="T24" fmla="*/ 27073 w 634"/>
                <a:gd name="T25" fmla="*/ 51285 h 532"/>
                <a:gd name="T26" fmla="*/ 20881 w 634"/>
                <a:gd name="T27" fmla="*/ 54120 h 532"/>
                <a:gd name="T28" fmla="*/ 24822 w 634"/>
                <a:gd name="T29" fmla="*/ 54120 h 532"/>
                <a:gd name="T30" fmla="*/ 26389 w 634"/>
                <a:gd name="T31" fmla="*/ 55899 h 532"/>
                <a:gd name="T32" fmla="*/ 25980 w 634"/>
                <a:gd name="T33" fmla="*/ 57662 h 532"/>
                <a:gd name="T34" fmla="*/ 17039 w 634"/>
                <a:gd name="T35" fmla="*/ 53192 h 532"/>
                <a:gd name="T36" fmla="*/ 16688 w 634"/>
                <a:gd name="T37" fmla="*/ 49645 h 532"/>
                <a:gd name="T38" fmla="*/ 25186 w 634"/>
                <a:gd name="T39" fmla="*/ 40729 h 532"/>
                <a:gd name="T40" fmla="*/ 11769 w 634"/>
                <a:gd name="T41" fmla="*/ 19676 h 532"/>
                <a:gd name="T42" fmla="*/ 29925 w 634"/>
                <a:gd name="T43" fmla="*/ 9446 h 532"/>
                <a:gd name="T44" fmla="*/ 32054 w 634"/>
                <a:gd name="T45" fmla="*/ 27020 h 532"/>
                <a:gd name="T46" fmla="*/ 27962 w 634"/>
                <a:gd name="T47" fmla="*/ 29638 h 532"/>
                <a:gd name="T48" fmla="*/ 16167 w 634"/>
                <a:gd name="T49" fmla="*/ 22379 h 532"/>
                <a:gd name="T50" fmla="*/ 24294 w 634"/>
                <a:gd name="T51" fmla="*/ 37325 h 532"/>
                <a:gd name="T52" fmla="*/ 38169 w 634"/>
                <a:gd name="T53" fmla="*/ 31530 h 532"/>
                <a:gd name="T54" fmla="*/ 34583 w 634"/>
                <a:gd name="T55" fmla="*/ 29025 h 532"/>
                <a:gd name="T56" fmla="*/ 37142 w 634"/>
                <a:gd name="T57" fmla="*/ 20248 h 532"/>
                <a:gd name="T58" fmla="*/ 35710 w 634"/>
                <a:gd name="T59" fmla="*/ 14718 h 532"/>
                <a:gd name="T60" fmla="*/ 46382 w 634"/>
                <a:gd name="T61" fmla="*/ 11842 h 532"/>
                <a:gd name="T62" fmla="*/ 53938 w 634"/>
                <a:gd name="T63" fmla="*/ 14407 h 532"/>
                <a:gd name="T64" fmla="*/ 56477 w 634"/>
                <a:gd name="T65" fmla="*/ 19725 h 532"/>
                <a:gd name="T66" fmla="*/ 51743 w 634"/>
                <a:gd name="T67" fmla="*/ 19821 h 532"/>
                <a:gd name="T68" fmla="*/ 57291 w 634"/>
                <a:gd name="T69" fmla="*/ 21119 h 532"/>
                <a:gd name="T70" fmla="*/ 52562 w 634"/>
                <a:gd name="T71" fmla="*/ 20929 h 532"/>
                <a:gd name="T72" fmla="*/ 55403 w 634"/>
                <a:gd name="T73" fmla="*/ 22379 h 532"/>
                <a:gd name="T74" fmla="*/ 54466 w 634"/>
                <a:gd name="T75" fmla="*/ 25878 h 532"/>
                <a:gd name="T76" fmla="*/ 56746 w 634"/>
                <a:gd name="T77" fmla="*/ 29614 h 532"/>
                <a:gd name="T78" fmla="*/ 60250 w 634"/>
                <a:gd name="T79" fmla="*/ 25838 h 532"/>
                <a:gd name="T80" fmla="*/ 63767 w 634"/>
                <a:gd name="T81" fmla="*/ 22880 h 532"/>
                <a:gd name="T82" fmla="*/ 66179 w 634"/>
                <a:gd name="T83" fmla="*/ 24901 h 532"/>
                <a:gd name="T84" fmla="*/ 66270 w 634"/>
                <a:gd name="T85" fmla="*/ 29025 h 532"/>
                <a:gd name="T86" fmla="*/ 62186 w 634"/>
                <a:gd name="T87" fmla="*/ 31598 h 532"/>
                <a:gd name="T88" fmla="*/ 62440 w 634"/>
                <a:gd name="T89" fmla="*/ 34241 h 532"/>
                <a:gd name="T90" fmla="*/ 55075 w 634"/>
                <a:gd name="T91" fmla="*/ 35710 h 532"/>
                <a:gd name="T92" fmla="*/ 64347 w 634"/>
                <a:gd name="T93" fmla="*/ 36632 h 532"/>
                <a:gd name="T94" fmla="*/ 12866 w 634"/>
                <a:gd name="T95" fmla="*/ 9269 h 532"/>
                <a:gd name="T96" fmla="*/ 18300 w 634"/>
                <a:gd name="T97" fmla="*/ 3737 h 532"/>
                <a:gd name="T98" fmla="*/ 52267 w 634"/>
                <a:gd name="T99" fmla="*/ 15241 h 532"/>
                <a:gd name="T100" fmla="*/ 52097 w 634"/>
                <a:gd name="T101" fmla="*/ 16272 h 532"/>
                <a:gd name="T102" fmla="*/ 57423 w 634"/>
                <a:gd name="T103" fmla="*/ 16967 h 5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32">
                  <a:moveTo>
                    <a:pt x="627" y="370"/>
                  </a:moveTo>
                  <a:cubicBezTo>
                    <a:pt x="627" y="370"/>
                    <a:pt x="624" y="363"/>
                    <a:pt x="619" y="363"/>
                  </a:cubicBezTo>
                  <a:cubicBezTo>
                    <a:pt x="619" y="366"/>
                    <a:pt x="617" y="369"/>
                    <a:pt x="613" y="369"/>
                  </a:cubicBezTo>
                  <a:cubicBezTo>
                    <a:pt x="614" y="371"/>
                    <a:pt x="613" y="373"/>
                    <a:pt x="612" y="374"/>
                  </a:cubicBezTo>
                  <a:cubicBezTo>
                    <a:pt x="615" y="389"/>
                    <a:pt x="605" y="391"/>
                    <a:pt x="605" y="391"/>
                  </a:cubicBezTo>
                  <a:cubicBezTo>
                    <a:pt x="605" y="391"/>
                    <a:pt x="606" y="384"/>
                    <a:pt x="603" y="382"/>
                  </a:cubicBezTo>
                  <a:cubicBezTo>
                    <a:pt x="599" y="383"/>
                    <a:pt x="596" y="383"/>
                    <a:pt x="593" y="382"/>
                  </a:cubicBezTo>
                  <a:cubicBezTo>
                    <a:pt x="592" y="383"/>
                    <a:pt x="591" y="385"/>
                    <a:pt x="587" y="385"/>
                  </a:cubicBezTo>
                  <a:cubicBezTo>
                    <a:pt x="587" y="397"/>
                    <a:pt x="576" y="397"/>
                    <a:pt x="576" y="397"/>
                  </a:cubicBezTo>
                  <a:cubicBezTo>
                    <a:pt x="576" y="397"/>
                    <a:pt x="579" y="390"/>
                    <a:pt x="578" y="387"/>
                  </a:cubicBezTo>
                  <a:cubicBezTo>
                    <a:pt x="573" y="386"/>
                    <a:pt x="567" y="383"/>
                    <a:pt x="566" y="377"/>
                  </a:cubicBezTo>
                  <a:cubicBezTo>
                    <a:pt x="539" y="375"/>
                    <a:pt x="536" y="395"/>
                    <a:pt x="511" y="406"/>
                  </a:cubicBezTo>
                  <a:cubicBezTo>
                    <a:pt x="512" y="401"/>
                    <a:pt x="509" y="397"/>
                    <a:pt x="510" y="393"/>
                  </a:cubicBezTo>
                  <a:cubicBezTo>
                    <a:pt x="505" y="395"/>
                    <a:pt x="495" y="409"/>
                    <a:pt x="485" y="410"/>
                  </a:cubicBezTo>
                  <a:cubicBezTo>
                    <a:pt x="488" y="403"/>
                    <a:pt x="482" y="399"/>
                    <a:pt x="481" y="392"/>
                  </a:cubicBezTo>
                  <a:cubicBezTo>
                    <a:pt x="474" y="403"/>
                    <a:pt x="451" y="413"/>
                    <a:pt x="451" y="413"/>
                  </a:cubicBezTo>
                  <a:cubicBezTo>
                    <a:pt x="455" y="392"/>
                    <a:pt x="434" y="390"/>
                    <a:pt x="429" y="389"/>
                  </a:cubicBezTo>
                  <a:cubicBezTo>
                    <a:pt x="412" y="391"/>
                    <a:pt x="397" y="390"/>
                    <a:pt x="380" y="389"/>
                  </a:cubicBezTo>
                  <a:cubicBezTo>
                    <a:pt x="366" y="404"/>
                    <a:pt x="444" y="385"/>
                    <a:pt x="444" y="433"/>
                  </a:cubicBezTo>
                  <a:cubicBezTo>
                    <a:pt x="444" y="476"/>
                    <a:pt x="387" y="467"/>
                    <a:pt x="387" y="488"/>
                  </a:cubicBezTo>
                  <a:cubicBezTo>
                    <a:pt x="387" y="498"/>
                    <a:pt x="397" y="502"/>
                    <a:pt x="401" y="502"/>
                  </a:cubicBezTo>
                  <a:cubicBezTo>
                    <a:pt x="405" y="502"/>
                    <a:pt x="416" y="494"/>
                    <a:pt x="423" y="493"/>
                  </a:cubicBezTo>
                  <a:cubicBezTo>
                    <a:pt x="431" y="492"/>
                    <a:pt x="434" y="496"/>
                    <a:pt x="434" y="496"/>
                  </a:cubicBezTo>
                  <a:cubicBezTo>
                    <a:pt x="448" y="491"/>
                    <a:pt x="452" y="501"/>
                    <a:pt x="452" y="501"/>
                  </a:cubicBezTo>
                  <a:cubicBezTo>
                    <a:pt x="452" y="501"/>
                    <a:pt x="446" y="499"/>
                    <a:pt x="443" y="504"/>
                  </a:cubicBezTo>
                  <a:cubicBezTo>
                    <a:pt x="447" y="506"/>
                    <a:pt x="451" y="511"/>
                    <a:pt x="452" y="514"/>
                  </a:cubicBezTo>
                  <a:cubicBezTo>
                    <a:pt x="465" y="514"/>
                    <a:pt x="464" y="526"/>
                    <a:pt x="464" y="526"/>
                  </a:cubicBezTo>
                  <a:cubicBezTo>
                    <a:pt x="464" y="526"/>
                    <a:pt x="459" y="521"/>
                    <a:pt x="453" y="524"/>
                  </a:cubicBezTo>
                  <a:cubicBezTo>
                    <a:pt x="452" y="530"/>
                    <a:pt x="449" y="532"/>
                    <a:pt x="449" y="532"/>
                  </a:cubicBezTo>
                  <a:cubicBezTo>
                    <a:pt x="449" y="532"/>
                    <a:pt x="377" y="532"/>
                    <a:pt x="367" y="532"/>
                  </a:cubicBezTo>
                  <a:cubicBezTo>
                    <a:pt x="356" y="532"/>
                    <a:pt x="354" y="515"/>
                    <a:pt x="347" y="511"/>
                  </a:cubicBezTo>
                  <a:cubicBezTo>
                    <a:pt x="340" y="508"/>
                    <a:pt x="332" y="512"/>
                    <a:pt x="321" y="508"/>
                  </a:cubicBezTo>
                  <a:cubicBezTo>
                    <a:pt x="332" y="501"/>
                    <a:pt x="333" y="491"/>
                    <a:pt x="340" y="485"/>
                  </a:cubicBezTo>
                  <a:cubicBezTo>
                    <a:pt x="333" y="484"/>
                    <a:pt x="331" y="481"/>
                    <a:pt x="321" y="481"/>
                  </a:cubicBezTo>
                  <a:cubicBezTo>
                    <a:pt x="331" y="467"/>
                    <a:pt x="356" y="462"/>
                    <a:pt x="356" y="450"/>
                  </a:cubicBezTo>
                  <a:cubicBezTo>
                    <a:pt x="356" y="434"/>
                    <a:pt x="330" y="434"/>
                    <a:pt x="320" y="429"/>
                  </a:cubicBezTo>
                  <a:cubicBezTo>
                    <a:pt x="320" y="454"/>
                    <a:pt x="301" y="464"/>
                    <a:pt x="285" y="468"/>
                  </a:cubicBezTo>
                  <a:cubicBezTo>
                    <a:pt x="270" y="472"/>
                    <a:pt x="263" y="485"/>
                    <a:pt x="258" y="490"/>
                  </a:cubicBezTo>
                  <a:cubicBezTo>
                    <a:pt x="258" y="482"/>
                    <a:pt x="255" y="481"/>
                    <a:pt x="253" y="473"/>
                  </a:cubicBezTo>
                  <a:cubicBezTo>
                    <a:pt x="248" y="479"/>
                    <a:pt x="238" y="483"/>
                    <a:pt x="231" y="493"/>
                  </a:cubicBezTo>
                  <a:cubicBezTo>
                    <a:pt x="233" y="486"/>
                    <a:pt x="227" y="480"/>
                    <a:pt x="223" y="480"/>
                  </a:cubicBezTo>
                  <a:cubicBezTo>
                    <a:pt x="213" y="480"/>
                    <a:pt x="195" y="494"/>
                    <a:pt x="195" y="499"/>
                  </a:cubicBezTo>
                  <a:cubicBezTo>
                    <a:pt x="195" y="501"/>
                    <a:pt x="201" y="502"/>
                    <a:pt x="204" y="502"/>
                  </a:cubicBezTo>
                  <a:cubicBezTo>
                    <a:pt x="206" y="499"/>
                    <a:pt x="211" y="494"/>
                    <a:pt x="220" y="494"/>
                  </a:cubicBezTo>
                  <a:cubicBezTo>
                    <a:pt x="228" y="494"/>
                    <a:pt x="231" y="497"/>
                    <a:pt x="232" y="499"/>
                  </a:cubicBezTo>
                  <a:cubicBezTo>
                    <a:pt x="243" y="497"/>
                    <a:pt x="247" y="507"/>
                    <a:pt x="247" y="507"/>
                  </a:cubicBezTo>
                  <a:cubicBezTo>
                    <a:pt x="247" y="507"/>
                    <a:pt x="240" y="504"/>
                    <a:pt x="240" y="510"/>
                  </a:cubicBezTo>
                  <a:cubicBezTo>
                    <a:pt x="246" y="511"/>
                    <a:pt x="247" y="516"/>
                    <a:pt x="247" y="516"/>
                  </a:cubicBezTo>
                  <a:cubicBezTo>
                    <a:pt x="247" y="516"/>
                    <a:pt x="259" y="515"/>
                    <a:pt x="259" y="527"/>
                  </a:cubicBezTo>
                  <a:cubicBezTo>
                    <a:pt x="255" y="523"/>
                    <a:pt x="251" y="523"/>
                    <a:pt x="249" y="525"/>
                  </a:cubicBezTo>
                  <a:cubicBezTo>
                    <a:pt x="248" y="530"/>
                    <a:pt x="243" y="532"/>
                    <a:pt x="243" y="532"/>
                  </a:cubicBezTo>
                  <a:cubicBezTo>
                    <a:pt x="155" y="532"/>
                    <a:pt x="155" y="532"/>
                    <a:pt x="155" y="532"/>
                  </a:cubicBezTo>
                  <a:cubicBezTo>
                    <a:pt x="150" y="532"/>
                    <a:pt x="140" y="528"/>
                    <a:pt x="140" y="516"/>
                  </a:cubicBezTo>
                  <a:cubicBezTo>
                    <a:pt x="140" y="503"/>
                    <a:pt x="154" y="498"/>
                    <a:pt x="159" y="491"/>
                  </a:cubicBezTo>
                  <a:cubicBezTo>
                    <a:pt x="159" y="491"/>
                    <a:pt x="146" y="484"/>
                    <a:pt x="136" y="486"/>
                  </a:cubicBezTo>
                  <a:cubicBezTo>
                    <a:pt x="141" y="476"/>
                    <a:pt x="164" y="473"/>
                    <a:pt x="177" y="465"/>
                  </a:cubicBezTo>
                  <a:cubicBezTo>
                    <a:pt x="172" y="462"/>
                    <a:pt x="163" y="459"/>
                    <a:pt x="156" y="458"/>
                  </a:cubicBezTo>
                  <a:cubicBezTo>
                    <a:pt x="168" y="453"/>
                    <a:pt x="175" y="442"/>
                    <a:pt x="196" y="440"/>
                  </a:cubicBezTo>
                  <a:cubicBezTo>
                    <a:pt x="205" y="439"/>
                    <a:pt x="217" y="431"/>
                    <a:pt x="222" y="421"/>
                  </a:cubicBezTo>
                  <a:cubicBezTo>
                    <a:pt x="226" y="411"/>
                    <a:pt x="235" y="376"/>
                    <a:pt x="235" y="376"/>
                  </a:cubicBezTo>
                  <a:cubicBezTo>
                    <a:pt x="235" y="376"/>
                    <a:pt x="159" y="412"/>
                    <a:pt x="107" y="412"/>
                  </a:cubicBezTo>
                  <a:cubicBezTo>
                    <a:pt x="27" y="412"/>
                    <a:pt x="2" y="358"/>
                    <a:pt x="1" y="314"/>
                  </a:cubicBezTo>
                  <a:cubicBezTo>
                    <a:pt x="0" y="231"/>
                    <a:pt x="77" y="202"/>
                    <a:pt x="110" y="181"/>
                  </a:cubicBezTo>
                  <a:cubicBezTo>
                    <a:pt x="79" y="157"/>
                    <a:pt x="57" y="130"/>
                    <a:pt x="57" y="92"/>
                  </a:cubicBezTo>
                  <a:cubicBezTo>
                    <a:pt x="57" y="27"/>
                    <a:pt x="124" y="0"/>
                    <a:pt x="174" y="0"/>
                  </a:cubicBezTo>
                  <a:cubicBezTo>
                    <a:pt x="223" y="0"/>
                    <a:pt x="280" y="26"/>
                    <a:pt x="280" y="87"/>
                  </a:cubicBezTo>
                  <a:cubicBezTo>
                    <a:pt x="280" y="148"/>
                    <a:pt x="190" y="185"/>
                    <a:pt x="190" y="185"/>
                  </a:cubicBezTo>
                  <a:cubicBezTo>
                    <a:pt x="190" y="185"/>
                    <a:pt x="200" y="193"/>
                    <a:pt x="212" y="199"/>
                  </a:cubicBezTo>
                  <a:cubicBezTo>
                    <a:pt x="254" y="192"/>
                    <a:pt x="277" y="232"/>
                    <a:pt x="300" y="249"/>
                  </a:cubicBezTo>
                  <a:cubicBezTo>
                    <a:pt x="288" y="247"/>
                    <a:pt x="279" y="249"/>
                    <a:pt x="279" y="249"/>
                  </a:cubicBezTo>
                  <a:cubicBezTo>
                    <a:pt x="293" y="261"/>
                    <a:pt x="303" y="279"/>
                    <a:pt x="309" y="286"/>
                  </a:cubicBezTo>
                  <a:cubicBezTo>
                    <a:pt x="292" y="277"/>
                    <a:pt x="261" y="274"/>
                    <a:pt x="261" y="274"/>
                  </a:cubicBezTo>
                  <a:cubicBezTo>
                    <a:pt x="261" y="274"/>
                    <a:pt x="265" y="282"/>
                    <a:pt x="267" y="303"/>
                  </a:cubicBezTo>
                  <a:cubicBezTo>
                    <a:pt x="243" y="270"/>
                    <a:pt x="182" y="275"/>
                    <a:pt x="186" y="226"/>
                  </a:cubicBezTo>
                  <a:cubicBezTo>
                    <a:pt x="166" y="214"/>
                    <a:pt x="151" y="207"/>
                    <a:pt x="151" y="207"/>
                  </a:cubicBezTo>
                  <a:cubicBezTo>
                    <a:pt x="151" y="207"/>
                    <a:pt x="83" y="234"/>
                    <a:pt x="83" y="293"/>
                  </a:cubicBezTo>
                  <a:cubicBezTo>
                    <a:pt x="83" y="346"/>
                    <a:pt x="129" y="367"/>
                    <a:pt x="163" y="367"/>
                  </a:cubicBezTo>
                  <a:cubicBezTo>
                    <a:pt x="197" y="367"/>
                    <a:pt x="215" y="352"/>
                    <a:pt x="227" y="345"/>
                  </a:cubicBezTo>
                  <a:cubicBezTo>
                    <a:pt x="238" y="338"/>
                    <a:pt x="270" y="317"/>
                    <a:pt x="316" y="317"/>
                  </a:cubicBezTo>
                  <a:cubicBezTo>
                    <a:pt x="356" y="317"/>
                    <a:pt x="370" y="312"/>
                    <a:pt x="370" y="300"/>
                  </a:cubicBezTo>
                  <a:cubicBezTo>
                    <a:pt x="370" y="294"/>
                    <a:pt x="365" y="291"/>
                    <a:pt x="357" y="291"/>
                  </a:cubicBezTo>
                  <a:cubicBezTo>
                    <a:pt x="349" y="291"/>
                    <a:pt x="341" y="297"/>
                    <a:pt x="328" y="295"/>
                  </a:cubicBezTo>
                  <a:cubicBezTo>
                    <a:pt x="344" y="287"/>
                    <a:pt x="339" y="277"/>
                    <a:pt x="347" y="267"/>
                  </a:cubicBezTo>
                  <a:cubicBezTo>
                    <a:pt x="344" y="261"/>
                    <a:pt x="323" y="268"/>
                    <a:pt x="323" y="268"/>
                  </a:cubicBezTo>
                  <a:cubicBezTo>
                    <a:pt x="323" y="268"/>
                    <a:pt x="332" y="241"/>
                    <a:pt x="343" y="228"/>
                  </a:cubicBezTo>
                  <a:cubicBezTo>
                    <a:pt x="331" y="232"/>
                    <a:pt x="322" y="229"/>
                    <a:pt x="314" y="231"/>
                  </a:cubicBezTo>
                  <a:cubicBezTo>
                    <a:pt x="326" y="220"/>
                    <a:pt x="329" y="194"/>
                    <a:pt x="347" y="187"/>
                  </a:cubicBezTo>
                  <a:cubicBezTo>
                    <a:pt x="329" y="190"/>
                    <a:pt x="330" y="186"/>
                    <a:pt x="316" y="189"/>
                  </a:cubicBezTo>
                  <a:cubicBezTo>
                    <a:pt x="329" y="181"/>
                    <a:pt x="340" y="149"/>
                    <a:pt x="366" y="148"/>
                  </a:cubicBezTo>
                  <a:cubicBezTo>
                    <a:pt x="363" y="143"/>
                    <a:pt x="341" y="143"/>
                    <a:pt x="334" y="136"/>
                  </a:cubicBezTo>
                  <a:cubicBezTo>
                    <a:pt x="351" y="134"/>
                    <a:pt x="366" y="117"/>
                    <a:pt x="394" y="120"/>
                  </a:cubicBezTo>
                  <a:cubicBezTo>
                    <a:pt x="379" y="111"/>
                    <a:pt x="379" y="101"/>
                    <a:pt x="373" y="93"/>
                  </a:cubicBezTo>
                  <a:cubicBezTo>
                    <a:pt x="392" y="103"/>
                    <a:pt x="422" y="98"/>
                    <a:pt x="434" y="109"/>
                  </a:cubicBezTo>
                  <a:cubicBezTo>
                    <a:pt x="447" y="87"/>
                    <a:pt x="470" y="97"/>
                    <a:pt x="487" y="96"/>
                  </a:cubicBezTo>
                  <a:cubicBezTo>
                    <a:pt x="480" y="104"/>
                    <a:pt x="470" y="105"/>
                    <a:pt x="470" y="111"/>
                  </a:cubicBezTo>
                  <a:cubicBezTo>
                    <a:pt x="470" y="120"/>
                    <a:pt x="506" y="124"/>
                    <a:pt x="504" y="133"/>
                  </a:cubicBezTo>
                  <a:cubicBezTo>
                    <a:pt x="514" y="134"/>
                    <a:pt x="527" y="139"/>
                    <a:pt x="535" y="142"/>
                  </a:cubicBezTo>
                  <a:cubicBezTo>
                    <a:pt x="551" y="144"/>
                    <a:pt x="545" y="156"/>
                    <a:pt x="542" y="158"/>
                  </a:cubicBezTo>
                  <a:cubicBezTo>
                    <a:pt x="546" y="166"/>
                    <a:pt x="538" y="176"/>
                    <a:pt x="529" y="182"/>
                  </a:cubicBezTo>
                  <a:cubicBezTo>
                    <a:pt x="528" y="188"/>
                    <a:pt x="519" y="190"/>
                    <a:pt x="519" y="190"/>
                  </a:cubicBezTo>
                  <a:cubicBezTo>
                    <a:pt x="519" y="190"/>
                    <a:pt x="521" y="184"/>
                    <a:pt x="519" y="183"/>
                  </a:cubicBezTo>
                  <a:cubicBezTo>
                    <a:pt x="503" y="183"/>
                    <a:pt x="486" y="171"/>
                    <a:pt x="484" y="183"/>
                  </a:cubicBezTo>
                  <a:cubicBezTo>
                    <a:pt x="484" y="185"/>
                    <a:pt x="484" y="186"/>
                    <a:pt x="484" y="188"/>
                  </a:cubicBezTo>
                  <a:cubicBezTo>
                    <a:pt x="485" y="188"/>
                    <a:pt x="488" y="187"/>
                    <a:pt x="491" y="187"/>
                  </a:cubicBezTo>
                  <a:cubicBezTo>
                    <a:pt x="501" y="187"/>
                    <a:pt x="521" y="195"/>
                    <a:pt x="536" y="195"/>
                  </a:cubicBezTo>
                  <a:cubicBezTo>
                    <a:pt x="559" y="194"/>
                    <a:pt x="557" y="163"/>
                    <a:pt x="580" y="164"/>
                  </a:cubicBezTo>
                  <a:cubicBezTo>
                    <a:pt x="561" y="173"/>
                    <a:pt x="581" y="203"/>
                    <a:pt x="548" y="206"/>
                  </a:cubicBezTo>
                  <a:cubicBezTo>
                    <a:pt x="531" y="207"/>
                    <a:pt x="506" y="193"/>
                    <a:pt x="492" y="193"/>
                  </a:cubicBezTo>
                  <a:cubicBezTo>
                    <a:pt x="489" y="193"/>
                    <a:pt x="487" y="194"/>
                    <a:pt x="486" y="194"/>
                  </a:cubicBezTo>
                  <a:cubicBezTo>
                    <a:pt x="491" y="207"/>
                    <a:pt x="511" y="212"/>
                    <a:pt x="516" y="201"/>
                  </a:cubicBezTo>
                  <a:cubicBezTo>
                    <a:pt x="519" y="203"/>
                    <a:pt x="518" y="207"/>
                    <a:pt x="518" y="207"/>
                  </a:cubicBezTo>
                  <a:cubicBezTo>
                    <a:pt x="522" y="208"/>
                    <a:pt x="527" y="208"/>
                    <a:pt x="527" y="216"/>
                  </a:cubicBezTo>
                  <a:cubicBezTo>
                    <a:pt x="527" y="224"/>
                    <a:pt x="521" y="228"/>
                    <a:pt x="521" y="228"/>
                  </a:cubicBezTo>
                  <a:cubicBezTo>
                    <a:pt x="521" y="232"/>
                    <a:pt x="514" y="239"/>
                    <a:pt x="509" y="239"/>
                  </a:cubicBezTo>
                  <a:cubicBezTo>
                    <a:pt x="512" y="234"/>
                    <a:pt x="512" y="224"/>
                    <a:pt x="492" y="224"/>
                  </a:cubicBezTo>
                  <a:cubicBezTo>
                    <a:pt x="471" y="224"/>
                    <a:pt x="477" y="243"/>
                    <a:pt x="486" y="246"/>
                  </a:cubicBezTo>
                  <a:cubicBezTo>
                    <a:pt x="515" y="255"/>
                    <a:pt x="517" y="267"/>
                    <a:pt x="530" y="273"/>
                  </a:cubicBezTo>
                  <a:cubicBezTo>
                    <a:pt x="530" y="277"/>
                    <a:pt x="515" y="273"/>
                    <a:pt x="515" y="276"/>
                  </a:cubicBezTo>
                  <a:cubicBezTo>
                    <a:pt x="515" y="279"/>
                    <a:pt x="520" y="281"/>
                    <a:pt x="528" y="281"/>
                  </a:cubicBezTo>
                  <a:cubicBezTo>
                    <a:pt x="540" y="281"/>
                    <a:pt x="563" y="265"/>
                    <a:pt x="563" y="238"/>
                  </a:cubicBezTo>
                  <a:cubicBezTo>
                    <a:pt x="557" y="226"/>
                    <a:pt x="567" y="207"/>
                    <a:pt x="585" y="210"/>
                  </a:cubicBezTo>
                  <a:cubicBezTo>
                    <a:pt x="590" y="196"/>
                    <a:pt x="602" y="199"/>
                    <a:pt x="602" y="199"/>
                  </a:cubicBezTo>
                  <a:cubicBezTo>
                    <a:pt x="602" y="199"/>
                    <a:pt x="595" y="204"/>
                    <a:pt x="596" y="211"/>
                  </a:cubicBezTo>
                  <a:cubicBezTo>
                    <a:pt x="612" y="209"/>
                    <a:pt x="616" y="220"/>
                    <a:pt x="616" y="220"/>
                  </a:cubicBezTo>
                  <a:cubicBezTo>
                    <a:pt x="616" y="220"/>
                    <a:pt x="632" y="220"/>
                    <a:pt x="632" y="231"/>
                  </a:cubicBezTo>
                  <a:cubicBezTo>
                    <a:pt x="629" y="228"/>
                    <a:pt x="621" y="228"/>
                    <a:pt x="619" y="230"/>
                  </a:cubicBezTo>
                  <a:cubicBezTo>
                    <a:pt x="619" y="234"/>
                    <a:pt x="618" y="238"/>
                    <a:pt x="616" y="239"/>
                  </a:cubicBezTo>
                  <a:cubicBezTo>
                    <a:pt x="618" y="242"/>
                    <a:pt x="618" y="245"/>
                    <a:pt x="618" y="249"/>
                  </a:cubicBezTo>
                  <a:cubicBezTo>
                    <a:pt x="629" y="256"/>
                    <a:pt x="620" y="268"/>
                    <a:pt x="620" y="268"/>
                  </a:cubicBezTo>
                  <a:cubicBezTo>
                    <a:pt x="620" y="268"/>
                    <a:pt x="619" y="259"/>
                    <a:pt x="614" y="260"/>
                  </a:cubicBezTo>
                  <a:cubicBezTo>
                    <a:pt x="613" y="264"/>
                    <a:pt x="605" y="269"/>
                    <a:pt x="599" y="268"/>
                  </a:cubicBezTo>
                  <a:cubicBezTo>
                    <a:pt x="595" y="279"/>
                    <a:pt x="587" y="285"/>
                    <a:pt x="582" y="292"/>
                  </a:cubicBezTo>
                  <a:cubicBezTo>
                    <a:pt x="591" y="295"/>
                    <a:pt x="590" y="297"/>
                    <a:pt x="598" y="300"/>
                  </a:cubicBezTo>
                  <a:cubicBezTo>
                    <a:pt x="590" y="306"/>
                    <a:pt x="573" y="309"/>
                    <a:pt x="573" y="309"/>
                  </a:cubicBezTo>
                  <a:cubicBezTo>
                    <a:pt x="573" y="309"/>
                    <a:pt x="576" y="313"/>
                    <a:pt x="584" y="316"/>
                  </a:cubicBezTo>
                  <a:cubicBezTo>
                    <a:pt x="574" y="326"/>
                    <a:pt x="552" y="322"/>
                    <a:pt x="552" y="322"/>
                  </a:cubicBezTo>
                  <a:cubicBezTo>
                    <a:pt x="552" y="322"/>
                    <a:pt x="553" y="326"/>
                    <a:pt x="561" y="333"/>
                  </a:cubicBezTo>
                  <a:cubicBezTo>
                    <a:pt x="547" y="335"/>
                    <a:pt x="526" y="330"/>
                    <a:pt x="515" y="330"/>
                  </a:cubicBezTo>
                  <a:cubicBezTo>
                    <a:pt x="499" y="330"/>
                    <a:pt x="499" y="347"/>
                    <a:pt x="514" y="347"/>
                  </a:cubicBezTo>
                  <a:cubicBezTo>
                    <a:pt x="534" y="347"/>
                    <a:pt x="567" y="334"/>
                    <a:pt x="583" y="334"/>
                  </a:cubicBezTo>
                  <a:cubicBezTo>
                    <a:pt x="592" y="334"/>
                    <a:pt x="597" y="335"/>
                    <a:pt x="602" y="338"/>
                  </a:cubicBezTo>
                  <a:cubicBezTo>
                    <a:pt x="616" y="337"/>
                    <a:pt x="620" y="346"/>
                    <a:pt x="621" y="351"/>
                  </a:cubicBezTo>
                  <a:cubicBezTo>
                    <a:pt x="634" y="360"/>
                    <a:pt x="627" y="370"/>
                    <a:pt x="627" y="370"/>
                  </a:cubicBezTo>
                  <a:close/>
                  <a:moveTo>
                    <a:pt x="120" y="86"/>
                  </a:moveTo>
                  <a:cubicBezTo>
                    <a:pt x="120" y="130"/>
                    <a:pt x="156" y="157"/>
                    <a:pt x="156" y="157"/>
                  </a:cubicBezTo>
                  <a:cubicBezTo>
                    <a:pt x="156" y="157"/>
                    <a:pt x="209" y="130"/>
                    <a:pt x="215" y="86"/>
                  </a:cubicBezTo>
                  <a:cubicBezTo>
                    <a:pt x="220" y="44"/>
                    <a:pt x="187" y="34"/>
                    <a:pt x="171" y="34"/>
                  </a:cubicBezTo>
                  <a:cubicBezTo>
                    <a:pt x="138" y="35"/>
                    <a:pt x="120" y="58"/>
                    <a:pt x="120" y="86"/>
                  </a:cubicBezTo>
                  <a:close/>
                  <a:moveTo>
                    <a:pt x="488" y="150"/>
                  </a:moveTo>
                  <a:cubicBezTo>
                    <a:pt x="493" y="148"/>
                    <a:pt x="486" y="146"/>
                    <a:pt x="489" y="141"/>
                  </a:cubicBezTo>
                  <a:cubicBezTo>
                    <a:pt x="492" y="137"/>
                    <a:pt x="497" y="137"/>
                    <a:pt x="497" y="135"/>
                  </a:cubicBezTo>
                  <a:cubicBezTo>
                    <a:pt x="488" y="133"/>
                    <a:pt x="476" y="135"/>
                    <a:pt x="465" y="143"/>
                  </a:cubicBezTo>
                  <a:cubicBezTo>
                    <a:pt x="476" y="146"/>
                    <a:pt x="483" y="152"/>
                    <a:pt x="488" y="150"/>
                  </a:cubicBezTo>
                  <a:close/>
                  <a:moveTo>
                    <a:pt x="528" y="148"/>
                  </a:moveTo>
                  <a:cubicBezTo>
                    <a:pt x="526" y="148"/>
                    <a:pt x="525" y="150"/>
                    <a:pt x="525" y="152"/>
                  </a:cubicBezTo>
                  <a:cubicBezTo>
                    <a:pt x="525" y="158"/>
                    <a:pt x="537" y="160"/>
                    <a:pt x="537" y="157"/>
                  </a:cubicBezTo>
                  <a:cubicBezTo>
                    <a:pt x="537" y="156"/>
                    <a:pt x="535" y="155"/>
                    <a:pt x="532" y="152"/>
                  </a:cubicBezTo>
                  <a:cubicBezTo>
                    <a:pt x="530" y="150"/>
                    <a:pt x="530" y="148"/>
                    <a:pt x="528" y="14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7" name="Freeform 25"/>
            <p:cNvSpPr>
              <a:spLocks noChangeAspect="1"/>
            </p:cNvSpPr>
            <p:nvPr/>
          </p:nvSpPr>
          <p:spPr bwMode="auto">
            <a:xfrm>
              <a:off x="1610" y="2843"/>
              <a:ext cx="432" cy="548"/>
            </a:xfrm>
            <a:custGeom>
              <a:avLst/>
              <a:gdLst>
                <a:gd name="T0" fmla="*/ 30692 w 322"/>
                <a:gd name="T1" fmla="*/ 12135 h 409"/>
                <a:gd name="T2" fmla="*/ 20842 w 322"/>
                <a:gd name="T3" fmla="*/ 7281 h 409"/>
                <a:gd name="T4" fmla="*/ 9338 w 322"/>
                <a:gd name="T5" fmla="*/ 22282 h 409"/>
                <a:gd name="T6" fmla="*/ 20194 w 322"/>
                <a:gd name="T7" fmla="*/ 36768 h 409"/>
                <a:gd name="T8" fmla="*/ 30253 w 322"/>
                <a:gd name="T9" fmla="*/ 31700 h 409"/>
                <a:gd name="T10" fmla="*/ 35111 w 322"/>
                <a:gd name="T11" fmla="*/ 36768 h 409"/>
                <a:gd name="T12" fmla="*/ 19012 w 322"/>
                <a:gd name="T13" fmla="*/ 44097 h 409"/>
                <a:gd name="T14" fmla="*/ 0 w 322"/>
                <a:gd name="T15" fmla="*/ 22124 h 409"/>
                <a:gd name="T16" fmla="*/ 20615 w 322"/>
                <a:gd name="T17" fmla="*/ 0 h 409"/>
                <a:gd name="T18" fmla="*/ 35519 w 322"/>
                <a:gd name="T19" fmla="*/ 6760 h 409"/>
                <a:gd name="T20" fmla="*/ 30692 w 322"/>
                <a:gd name="T21" fmla="*/ 12135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2" h="409">
                  <a:moveTo>
                    <a:pt x="279" y="113"/>
                  </a:moveTo>
                  <a:cubicBezTo>
                    <a:pt x="241" y="76"/>
                    <a:pt x="224" y="67"/>
                    <a:pt x="189" y="67"/>
                  </a:cubicBezTo>
                  <a:cubicBezTo>
                    <a:pt x="126" y="67"/>
                    <a:pt x="84" y="116"/>
                    <a:pt x="84" y="207"/>
                  </a:cubicBezTo>
                  <a:cubicBezTo>
                    <a:pt x="84" y="294"/>
                    <a:pt x="124" y="341"/>
                    <a:pt x="183" y="341"/>
                  </a:cubicBezTo>
                  <a:cubicBezTo>
                    <a:pt x="216" y="341"/>
                    <a:pt x="241" y="328"/>
                    <a:pt x="274" y="294"/>
                  </a:cubicBezTo>
                  <a:cubicBezTo>
                    <a:pt x="318" y="341"/>
                    <a:pt x="318" y="341"/>
                    <a:pt x="318" y="341"/>
                  </a:cubicBezTo>
                  <a:cubicBezTo>
                    <a:pt x="278" y="389"/>
                    <a:pt x="235" y="409"/>
                    <a:pt x="173" y="409"/>
                  </a:cubicBezTo>
                  <a:cubicBezTo>
                    <a:pt x="66" y="409"/>
                    <a:pt x="0" y="338"/>
                    <a:pt x="0" y="205"/>
                  </a:cubicBezTo>
                  <a:cubicBezTo>
                    <a:pt x="0" y="75"/>
                    <a:pt x="74" y="0"/>
                    <a:pt x="187" y="0"/>
                  </a:cubicBezTo>
                  <a:cubicBezTo>
                    <a:pt x="247" y="0"/>
                    <a:pt x="282" y="17"/>
                    <a:pt x="322" y="63"/>
                  </a:cubicBezTo>
                  <a:lnTo>
                    <a:pt x="27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8" name="Freeform 26"/>
            <p:cNvSpPr>
              <a:spLocks noChangeAspect="1" noEditPoints="1"/>
            </p:cNvSpPr>
            <p:nvPr/>
          </p:nvSpPr>
          <p:spPr bwMode="auto">
            <a:xfrm>
              <a:off x="2097" y="2843"/>
              <a:ext cx="101" cy="537"/>
            </a:xfrm>
            <a:custGeom>
              <a:avLst/>
              <a:gdLst>
                <a:gd name="T0" fmla="*/ 0 w 179"/>
                <a:gd name="T1" fmla="*/ 1 h 947"/>
                <a:gd name="T2" fmla="*/ 0 w 179"/>
                <a:gd name="T3" fmla="*/ 0 h 947"/>
                <a:gd name="T4" fmla="*/ 1 w 179"/>
                <a:gd name="T5" fmla="*/ 0 h 947"/>
                <a:gd name="T6" fmla="*/ 1 w 179"/>
                <a:gd name="T7" fmla="*/ 1 h 947"/>
                <a:gd name="T8" fmla="*/ 0 w 179"/>
                <a:gd name="T9" fmla="*/ 1 h 947"/>
                <a:gd name="T10" fmla="*/ 1 w 179"/>
                <a:gd name="T11" fmla="*/ 1 h 947"/>
                <a:gd name="T12" fmla="*/ 1 w 179"/>
                <a:gd name="T13" fmla="*/ 1 h 947"/>
                <a:gd name="T14" fmla="*/ 1 w 179"/>
                <a:gd name="T15" fmla="*/ 1 h 947"/>
                <a:gd name="T16" fmla="*/ 1 w 179"/>
                <a:gd name="T17" fmla="*/ 1 h 947"/>
                <a:gd name="T18" fmla="*/ 1 w 179"/>
                <a:gd name="T19" fmla="*/ 1 h 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947">
                  <a:moveTo>
                    <a:pt x="0" y="163"/>
                  </a:moveTo>
                  <a:lnTo>
                    <a:pt x="0" y="0"/>
                  </a:lnTo>
                  <a:lnTo>
                    <a:pt x="179" y="0"/>
                  </a:lnTo>
                  <a:lnTo>
                    <a:pt x="179" y="163"/>
                  </a:lnTo>
                  <a:lnTo>
                    <a:pt x="0" y="163"/>
                  </a:lnTo>
                  <a:close/>
                  <a:moveTo>
                    <a:pt x="2" y="947"/>
                  </a:moveTo>
                  <a:lnTo>
                    <a:pt x="2" y="227"/>
                  </a:lnTo>
                  <a:lnTo>
                    <a:pt x="175" y="227"/>
                  </a:lnTo>
                  <a:lnTo>
                    <a:pt x="175" y="947"/>
                  </a:lnTo>
                  <a:lnTo>
                    <a:pt x="2"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9" name="Freeform 27"/>
            <p:cNvSpPr>
              <a:spLocks noChangeAspect="1"/>
            </p:cNvSpPr>
            <p:nvPr/>
          </p:nvSpPr>
          <p:spPr bwMode="auto">
            <a:xfrm>
              <a:off x="2238" y="2843"/>
              <a:ext cx="270" cy="545"/>
            </a:xfrm>
            <a:custGeom>
              <a:avLst/>
              <a:gdLst>
                <a:gd name="T0" fmla="*/ 13470 w 201"/>
                <a:gd name="T1" fmla="*/ 43532 h 407"/>
                <a:gd name="T2" fmla="*/ 4347 w 201"/>
                <a:gd name="T3" fmla="*/ 34994 h 407"/>
                <a:gd name="T4" fmla="*/ 4347 w 201"/>
                <a:gd name="T5" fmla="*/ 16669 h 407"/>
                <a:gd name="T6" fmla="*/ 0 w 201"/>
                <a:gd name="T7" fmla="*/ 16669 h 407"/>
                <a:gd name="T8" fmla="*/ 0 w 201"/>
                <a:gd name="T9" fmla="*/ 10334 h 407"/>
                <a:gd name="T10" fmla="*/ 4559 w 201"/>
                <a:gd name="T11" fmla="*/ 10334 h 407"/>
                <a:gd name="T12" fmla="*/ 4693 w 201"/>
                <a:gd name="T13" fmla="*/ 1592 h 407"/>
                <a:gd name="T14" fmla="*/ 12853 w 201"/>
                <a:gd name="T15" fmla="*/ 0 h 407"/>
                <a:gd name="T16" fmla="*/ 12853 w 201"/>
                <a:gd name="T17" fmla="*/ 10334 h 407"/>
                <a:gd name="T18" fmla="*/ 19674 w 201"/>
                <a:gd name="T19" fmla="*/ 10334 h 407"/>
                <a:gd name="T20" fmla="*/ 19674 w 201"/>
                <a:gd name="T21" fmla="*/ 16669 h 407"/>
                <a:gd name="T22" fmla="*/ 12853 w 201"/>
                <a:gd name="T23" fmla="*/ 16669 h 407"/>
                <a:gd name="T24" fmla="*/ 12853 w 201"/>
                <a:gd name="T25" fmla="*/ 32215 h 407"/>
                <a:gd name="T26" fmla="*/ 12871 w 201"/>
                <a:gd name="T27" fmla="*/ 34994 h 407"/>
                <a:gd name="T28" fmla="*/ 15774 w 201"/>
                <a:gd name="T29" fmla="*/ 36890 h 407"/>
                <a:gd name="T30" fmla="*/ 20525 w 201"/>
                <a:gd name="T31" fmla="*/ 34828 h 407"/>
                <a:gd name="T32" fmla="*/ 22624 w 201"/>
                <a:gd name="T33" fmla="*/ 40408 h 407"/>
                <a:gd name="T34" fmla="*/ 13470 w 201"/>
                <a:gd name="T35" fmla="*/ 43532 h 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407">
                  <a:moveTo>
                    <a:pt x="120" y="407"/>
                  </a:moveTo>
                  <a:cubicBezTo>
                    <a:pt x="64" y="407"/>
                    <a:pt x="39" y="382"/>
                    <a:pt x="39" y="327"/>
                  </a:cubicBezTo>
                  <a:cubicBezTo>
                    <a:pt x="39" y="155"/>
                    <a:pt x="39" y="155"/>
                    <a:pt x="39" y="155"/>
                  </a:cubicBezTo>
                  <a:cubicBezTo>
                    <a:pt x="0" y="155"/>
                    <a:pt x="0" y="155"/>
                    <a:pt x="0" y="155"/>
                  </a:cubicBezTo>
                  <a:cubicBezTo>
                    <a:pt x="0" y="96"/>
                    <a:pt x="0" y="96"/>
                    <a:pt x="0" y="96"/>
                  </a:cubicBezTo>
                  <a:cubicBezTo>
                    <a:pt x="40" y="96"/>
                    <a:pt x="40" y="96"/>
                    <a:pt x="40" y="96"/>
                  </a:cubicBezTo>
                  <a:cubicBezTo>
                    <a:pt x="42" y="15"/>
                    <a:pt x="42" y="15"/>
                    <a:pt x="42" y="15"/>
                  </a:cubicBezTo>
                  <a:cubicBezTo>
                    <a:pt x="114" y="0"/>
                    <a:pt x="114" y="0"/>
                    <a:pt x="114" y="0"/>
                  </a:cubicBezTo>
                  <a:cubicBezTo>
                    <a:pt x="114" y="96"/>
                    <a:pt x="114" y="96"/>
                    <a:pt x="114" y="96"/>
                  </a:cubicBezTo>
                  <a:cubicBezTo>
                    <a:pt x="175" y="96"/>
                    <a:pt x="175" y="96"/>
                    <a:pt x="175" y="96"/>
                  </a:cubicBezTo>
                  <a:cubicBezTo>
                    <a:pt x="175" y="155"/>
                    <a:pt x="175" y="155"/>
                    <a:pt x="175" y="155"/>
                  </a:cubicBezTo>
                  <a:cubicBezTo>
                    <a:pt x="114" y="155"/>
                    <a:pt x="114" y="155"/>
                    <a:pt x="114" y="155"/>
                  </a:cubicBezTo>
                  <a:cubicBezTo>
                    <a:pt x="114" y="302"/>
                    <a:pt x="114" y="302"/>
                    <a:pt x="114" y="302"/>
                  </a:cubicBezTo>
                  <a:cubicBezTo>
                    <a:pt x="114" y="316"/>
                    <a:pt x="114" y="321"/>
                    <a:pt x="115" y="327"/>
                  </a:cubicBezTo>
                  <a:cubicBezTo>
                    <a:pt x="118" y="338"/>
                    <a:pt x="128" y="345"/>
                    <a:pt x="140" y="345"/>
                  </a:cubicBezTo>
                  <a:cubicBezTo>
                    <a:pt x="152" y="345"/>
                    <a:pt x="160" y="342"/>
                    <a:pt x="183" y="326"/>
                  </a:cubicBezTo>
                  <a:cubicBezTo>
                    <a:pt x="201" y="378"/>
                    <a:pt x="201" y="378"/>
                    <a:pt x="201" y="378"/>
                  </a:cubicBezTo>
                  <a:cubicBezTo>
                    <a:pt x="173" y="399"/>
                    <a:pt x="152" y="407"/>
                    <a:pt x="120" y="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 name="Freeform 28"/>
            <p:cNvSpPr>
              <a:spLocks noChangeAspect="1"/>
            </p:cNvSpPr>
            <p:nvPr/>
          </p:nvSpPr>
          <p:spPr bwMode="auto">
            <a:xfrm>
              <a:off x="2499" y="2972"/>
              <a:ext cx="401" cy="579"/>
            </a:xfrm>
            <a:custGeom>
              <a:avLst/>
              <a:gdLst>
                <a:gd name="T0" fmla="*/ 12268 w 300"/>
                <a:gd name="T1" fmla="*/ 45236 h 433"/>
                <a:gd name="T2" fmla="*/ 4340 w 300"/>
                <a:gd name="T3" fmla="*/ 45236 h 433"/>
                <a:gd name="T4" fmla="*/ 10556 w 300"/>
                <a:gd name="T5" fmla="*/ 31227 h 433"/>
                <a:gd name="T6" fmla="*/ 0 w 300"/>
                <a:gd name="T7" fmla="*/ 0 h 433"/>
                <a:gd name="T8" fmla="*/ 8533 w 300"/>
                <a:gd name="T9" fmla="*/ 0 h 433"/>
                <a:gd name="T10" fmla="*/ 13320 w 300"/>
                <a:gd name="T11" fmla="*/ 17636 h 433"/>
                <a:gd name="T12" fmla="*/ 14472 w 300"/>
                <a:gd name="T13" fmla="*/ 21997 h 433"/>
                <a:gd name="T14" fmla="*/ 15719 w 300"/>
                <a:gd name="T15" fmla="*/ 18820 h 433"/>
                <a:gd name="T16" fmla="*/ 22910 w 300"/>
                <a:gd name="T17" fmla="*/ 0 h 433"/>
                <a:gd name="T18" fmla="*/ 31140 w 300"/>
                <a:gd name="T19" fmla="*/ 0 h 433"/>
                <a:gd name="T20" fmla="*/ 12268 w 300"/>
                <a:gd name="T21" fmla="*/ 45236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433">
                  <a:moveTo>
                    <a:pt x="118" y="433"/>
                  </a:moveTo>
                  <a:cubicBezTo>
                    <a:pt x="42" y="433"/>
                    <a:pt x="42" y="433"/>
                    <a:pt x="42" y="433"/>
                  </a:cubicBezTo>
                  <a:cubicBezTo>
                    <a:pt x="75" y="365"/>
                    <a:pt x="96" y="314"/>
                    <a:pt x="102" y="299"/>
                  </a:cubicBezTo>
                  <a:cubicBezTo>
                    <a:pt x="0" y="0"/>
                    <a:pt x="0" y="0"/>
                    <a:pt x="0" y="0"/>
                  </a:cubicBezTo>
                  <a:cubicBezTo>
                    <a:pt x="82" y="0"/>
                    <a:pt x="82" y="0"/>
                    <a:pt x="82" y="0"/>
                  </a:cubicBezTo>
                  <a:cubicBezTo>
                    <a:pt x="82" y="0"/>
                    <a:pt x="125" y="153"/>
                    <a:pt x="129" y="169"/>
                  </a:cubicBezTo>
                  <a:cubicBezTo>
                    <a:pt x="134" y="186"/>
                    <a:pt x="139" y="210"/>
                    <a:pt x="139" y="210"/>
                  </a:cubicBezTo>
                  <a:cubicBezTo>
                    <a:pt x="144" y="195"/>
                    <a:pt x="144" y="198"/>
                    <a:pt x="151" y="180"/>
                  </a:cubicBezTo>
                  <a:cubicBezTo>
                    <a:pt x="175" y="116"/>
                    <a:pt x="221" y="0"/>
                    <a:pt x="221" y="0"/>
                  </a:cubicBezTo>
                  <a:cubicBezTo>
                    <a:pt x="300" y="0"/>
                    <a:pt x="300" y="0"/>
                    <a:pt x="300" y="0"/>
                  </a:cubicBezTo>
                  <a:lnTo>
                    <a:pt x="11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1" name="Freeform 29"/>
            <p:cNvSpPr>
              <a:spLocks noChangeAspect="1" noEditPoints="1"/>
            </p:cNvSpPr>
            <p:nvPr/>
          </p:nvSpPr>
          <p:spPr bwMode="auto">
            <a:xfrm>
              <a:off x="2883" y="3604"/>
              <a:ext cx="393" cy="550"/>
            </a:xfrm>
            <a:custGeom>
              <a:avLst/>
              <a:gdLst>
                <a:gd name="T0" fmla="*/ 24217 w 293"/>
                <a:gd name="T1" fmla="*/ 42810 h 411"/>
                <a:gd name="T2" fmla="*/ 23935 w 293"/>
                <a:gd name="T3" fmla="*/ 37443 h 411"/>
                <a:gd name="T4" fmla="*/ 12644 w 293"/>
                <a:gd name="T5" fmla="*/ 43473 h 411"/>
                <a:gd name="T6" fmla="*/ 0 w 293"/>
                <a:gd name="T7" fmla="*/ 26828 h 411"/>
                <a:gd name="T8" fmla="*/ 14234 w 293"/>
                <a:gd name="T9" fmla="*/ 9389 h 411"/>
                <a:gd name="T10" fmla="*/ 23473 w 293"/>
                <a:gd name="T11" fmla="*/ 13342 h 411"/>
                <a:gd name="T12" fmla="*/ 23426 w 293"/>
                <a:gd name="T13" fmla="*/ 9389 h 411"/>
                <a:gd name="T14" fmla="*/ 23426 w 293"/>
                <a:gd name="T15" fmla="*/ 0 h 411"/>
                <a:gd name="T16" fmla="*/ 31702 w 293"/>
                <a:gd name="T17" fmla="*/ 0 h 411"/>
                <a:gd name="T18" fmla="*/ 31702 w 293"/>
                <a:gd name="T19" fmla="*/ 36859 h 411"/>
                <a:gd name="T20" fmla="*/ 31829 w 293"/>
                <a:gd name="T21" fmla="*/ 39041 h 411"/>
                <a:gd name="T22" fmla="*/ 32148 w 293"/>
                <a:gd name="T23" fmla="*/ 42810 h 411"/>
                <a:gd name="T24" fmla="*/ 24217 w 293"/>
                <a:gd name="T25" fmla="*/ 42810 h 411"/>
                <a:gd name="T26" fmla="*/ 23184 w 293"/>
                <a:gd name="T27" fmla="*/ 21291 h 411"/>
                <a:gd name="T28" fmla="*/ 16092 w 293"/>
                <a:gd name="T29" fmla="*/ 15673 h 411"/>
                <a:gd name="T30" fmla="*/ 8372 w 293"/>
                <a:gd name="T31" fmla="*/ 26359 h 411"/>
                <a:gd name="T32" fmla="*/ 14616 w 293"/>
                <a:gd name="T33" fmla="*/ 36668 h 411"/>
                <a:gd name="T34" fmla="*/ 21423 w 293"/>
                <a:gd name="T35" fmla="*/ 33015 h 411"/>
                <a:gd name="T36" fmla="*/ 23730 w 293"/>
                <a:gd name="T37" fmla="*/ 25481 h 411"/>
                <a:gd name="T38" fmla="*/ 23184 w 293"/>
                <a:gd name="T39" fmla="*/ 21291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11">
                  <a:moveTo>
                    <a:pt x="221" y="405"/>
                  </a:moveTo>
                  <a:cubicBezTo>
                    <a:pt x="219" y="388"/>
                    <a:pt x="219" y="384"/>
                    <a:pt x="218" y="354"/>
                  </a:cubicBezTo>
                  <a:cubicBezTo>
                    <a:pt x="188" y="396"/>
                    <a:pt x="160" y="411"/>
                    <a:pt x="115" y="411"/>
                  </a:cubicBezTo>
                  <a:cubicBezTo>
                    <a:pt x="41" y="411"/>
                    <a:pt x="0" y="355"/>
                    <a:pt x="0" y="253"/>
                  </a:cubicBezTo>
                  <a:cubicBezTo>
                    <a:pt x="0" y="148"/>
                    <a:pt x="47" y="89"/>
                    <a:pt x="130" y="89"/>
                  </a:cubicBezTo>
                  <a:cubicBezTo>
                    <a:pt x="169" y="89"/>
                    <a:pt x="195" y="100"/>
                    <a:pt x="214" y="126"/>
                  </a:cubicBezTo>
                  <a:cubicBezTo>
                    <a:pt x="213" y="110"/>
                    <a:pt x="213" y="105"/>
                    <a:pt x="213" y="89"/>
                  </a:cubicBezTo>
                  <a:cubicBezTo>
                    <a:pt x="213" y="0"/>
                    <a:pt x="213" y="0"/>
                    <a:pt x="213" y="0"/>
                  </a:cubicBezTo>
                  <a:cubicBezTo>
                    <a:pt x="289" y="0"/>
                    <a:pt x="289" y="0"/>
                    <a:pt x="289" y="0"/>
                  </a:cubicBezTo>
                  <a:cubicBezTo>
                    <a:pt x="289" y="348"/>
                    <a:pt x="289" y="348"/>
                    <a:pt x="289" y="348"/>
                  </a:cubicBezTo>
                  <a:cubicBezTo>
                    <a:pt x="289" y="353"/>
                    <a:pt x="289" y="360"/>
                    <a:pt x="290" y="369"/>
                  </a:cubicBezTo>
                  <a:cubicBezTo>
                    <a:pt x="290" y="385"/>
                    <a:pt x="291" y="390"/>
                    <a:pt x="293" y="405"/>
                  </a:cubicBezTo>
                  <a:lnTo>
                    <a:pt x="221" y="405"/>
                  </a:lnTo>
                  <a:close/>
                  <a:moveTo>
                    <a:pt x="211" y="202"/>
                  </a:moveTo>
                  <a:cubicBezTo>
                    <a:pt x="202" y="169"/>
                    <a:pt x="177" y="148"/>
                    <a:pt x="147" y="148"/>
                  </a:cubicBezTo>
                  <a:cubicBezTo>
                    <a:pt x="104" y="148"/>
                    <a:pt x="76" y="184"/>
                    <a:pt x="76" y="249"/>
                  </a:cubicBezTo>
                  <a:cubicBezTo>
                    <a:pt x="76" y="314"/>
                    <a:pt x="98" y="347"/>
                    <a:pt x="133" y="347"/>
                  </a:cubicBezTo>
                  <a:cubicBezTo>
                    <a:pt x="154" y="347"/>
                    <a:pt x="177" y="334"/>
                    <a:pt x="195" y="312"/>
                  </a:cubicBezTo>
                  <a:cubicBezTo>
                    <a:pt x="204" y="300"/>
                    <a:pt x="216" y="275"/>
                    <a:pt x="216" y="241"/>
                  </a:cubicBezTo>
                  <a:cubicBezTo>
                    <a:pt x="216" y="219"/>
                    <a:pt x="215" y="215"/>
                    <a:pt x="211"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2" name="Freeform 30"/>
            <p:cNvSpPr>
              <a:spLocks noChangeAspect="1"/>
            </p:cNvSpPr>
            <p:nvPr/>
          </p:nvSpPr>
          <p:spPr bwMode="auto">
            <a:xfrm>
              <a:off x="1610" y="3604"/>
              <a:ext cx="450" cy="554"/>
            </a:xfrm>
            <a:custGeom>
              <a:avLst/>
              <a:gdLst>
                <a:gd name="T0" fmla="*/ 31367 w 336"/>
                <a:gd name="T1" fmla="*/ 11882 h 414"/>
                <a:gd name="T2" fmla="*/ 21395 w 336"/>
                <a:gd name="T3" fmla="*/ 6930 h 414"/>
                <a:gd name="T4" fmla="*/ 8950 w 336"/>
                <a:gd name="T5" fmla="*/ 21797 h 414"/>
                <a:gd name="T6" fmla="*/ 21179 w 336"/>
                <a:gd name="T7" fmla="*/ 36949 h 414"/>
                <a:gd name="T8" fmla="*/ 28152 w 336"/>
                <a:gd name="T9" fmla="*/ 35237 h 414"/>
                <a:gd name="T10" fmla="*/ 28152 w 336"/>
                <a:gd name="T11" fmla="*/ 26826 h 414"/>
                <a:gd name="T12" fmla="*/ 28152 w 336"/>
                <a:gd name="T13" fmla="*/ 22832 h 414"/>
                <a:gd name="T14" fmla="*/ 35754 w 336"/>
                <a:gd name="T15" fmla="*/ 22832 h 414"/>
                <a:gd name="T16" fmla="*/ 35754 w 336"/>
                <a:gd name="T17" fmla="*/ 39425 h 414"/>
                <a:gd name="T18" fmla="*/ 20234 w 336"/>
                <a:gd name="T19" fmla="*/ 43777 h 414"/>
                <a:gd name="T20" fmla="*/ 0 w 336"/>
                <a:gd name="T21" fmla="*/ 21943 h 414"/>
                <a:gd name="T22" fmla="*/ 20527 w 336"/>
                <a:gd name="T23" fmla="*/ 0 h 414"/>
                <a:gd name="T24" fmla="*/ 36040 w 336"/>
                <a:gd name="T25" fmla="*/ 6798 h 414"/>
                <a:gd name="T26" fmla="*/ 31367 w 336"/>
                <a:gd name="T27" fmla="*/ 11882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414">
                  <a:moveTo>
                    <a:pt x="293" y="112"/>
                  </a:moveTo>
                  <a:cubicBezTo>
                    <a:pt x="259" y="77"/>
                    <a:pt x="236" y="66"/>
                    <a:pt x="199" y="66"/>
                  </a:cubicBezTo>
                  <a:cubicBezTo>
                    <a:pt x="131" y="66"/>
                    <a:pt x="84" y="116"/>
                    <a:pt x="84" y="206"/>
                  </a:cubicBezTo>
                  <a:cubicBezTo>
                    <a:pt x="84" y="301"/>
                    <a:pt x="128" y="350"/>
                    <a:pt x="198" y="350"/>
                  </a:cubicBezTo>
                  <a:cubicBezTo>
                    <a:pt x="224" y="350"/>
                    <a:pt x="239" y="347"/>
                    <a:pt x="263" y="333"/>
                  </a:cubicBezTo>
                  <a:cubicBezTo>
                    <a:pt x="263" y="253"/>
                    <a:pt x="263" y="253"/>
                    <a:pt x="263" y="253"/>
                  </a:cubicBezTo>
                  <a:cubicBezTo>
                    <a:pt x="263" y="216"/>
                    <a:pt x="263" y="216"/>
                    <a:pt x="263" y="216"/>
                  </a:cubicBezTo>
                  <a:cubicBezTo>
                    <a:pt x="334" y="216"/>
                    <a:pt x="334" y="216"/>
                    <a:pt x="334" y="216"/>
                  </a:cubicBezTo>
                  <a:cubicBezTo>
                    <a:pt x="334" y="373"/>
                    <a:pt x="334" y="373"/>
                    <a:pt x="334" y="373"/>
                  </a:cubicBezTo>
                  <a:cubicBezTo>
                    <a:pt x="284" y="402"/>
                    <a:pt x="242" y="414"/>
                    <a:pt x="189" y="414"/>
                  </a:cubicBezTo>
                  <a:cubicBezTo>
                    <a:pt x="73" y="414"/>
                    <a:pt x="0" y="341"/>
                    <a:pt x="0" y="208"/>
                  </a:cubicBezTo>
                  <a:cubicBezTo>
                    <a:pt x="0" y="78"/>
                    <a:pt x="77" y="0"/>
                    <a:pt x="192" y="0"/>
                  </a:cubicBezTo>
                  <a:cubicBezTo>
                    <a:pt x="254" y="0"/>
                    <a:pt x="298" y="20"/>
                    <a:pt x="336" y="64"/>
                  </a:cubicBezTo>
                  <a:lnTo>
                    <a:pt x="2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3" name="Freeform 31"/>
            <p:cNvSpPr>
              <a:spLocks noChangeAspect="1"/>
            </p:cNvSpPr>
            <p:nvPr/>
          </p:nvSpPr>
          <p:spPr bwMode="auto">
            <a:xfrm>
              <a:off x="2126" y="3735"/>
              <a:ext cx="363" cy="422"/>
            </a:xfrm>
            <a:custGeom>
              <a:avLst/>
              <a:gdLst>
                <a:gd name="T0" fmla="*/ 21195 w 271"/>
                <a:gd name="T1" fmla="*/ 33055 h 315"/>
                <a:gd name="T2" fmla="*/ 20967 w 271"/>
                <a:gd name="T3" fmla="*/ 29816 h 315"/>
                <a:gd name="T4" fmla="*/ 20967 w 271"/>
                <a:gd name="T5" fmla="*/ 28320 h 315"/>
                <a:gd name="T6" fmla="*/ 9702 w 271"/>
                <a:gd name="T7" fmla="*/ 33879 h 315"/>
                <a:gd name="T8" fmla="*/ 0 w 271"/>
                <a:gd name="T9" fmla="*/ 23861 h 315"/>
                <a:gd name="T10" fmla="*/ 0 w 271"/>
                <a:gd name="T11" fmla="*/ 0 h 315"/>
                <a:gd name="T12" fmla="*/ 8219 w 271"/>
                <a:gd name="T13" fmla="*/ 0 h 315"/>
                <a:gd name="T14" fmla="*/ 8219 w 271"/>
                <a:gd name="T15" fmla="*/ 21530 h 315"/>
                <a:gd name="T16" fmla="*/ 11978 w 271"/>
                <a:gd name="T17" fmla="*/ 26666 h 315"/>
                <a:gd name="T18" fmla="*/ 20537 w 271"/>
                <a:gd name="T19" fmla="*/ 16734 h 315"/>
                <a:gd name="T20" fmla="*/ 20537 w 271"/>
                <a:gd name="T21" fmla="*/ 0 h 315"/>
                <a:gd name="T22" fmla="*/ 28702 w 271"/>
                <a:gd name="T23" fmla="*/ 0 h 315"/>
                <a:gd name="T24" fmla="*/ 28702 w 271"/>
                <a:gd name="T25" fmla="*/ 26535 h 315"/>
                <a:gd name="T26" fmla="*/ 28787 w 271"/>
                <a:gd name="T27" fmla="*/ 29387 h 315"/>
                <a:gd name="T28" fmla="*/ 29099 w 271"/>
                <a:gd name="T29" fmla="*/ 33055 h 315"/>
                <a:gd name="T30" fmla="*/ 21195 w 271"/>
                <a:gd name="T31" fmla="*/ 33055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1" h="315">
                  <a:moveTo>
                    <a:pt x="197" y="307"/>
                  </a:moveTo>
                  <a:cubicBezTo>
                    <a:pt x="196" y="295"/>
                    <a:pt x="196" y="294"/>
                    <a:pt x="195" y="277"/>
                  </a:cubicBezTo>
                  <a:cubicBezTo>
                    <a:pt x="195" y="274"/>
                    <a:pt x="195" y="269"/>
                    <a:pt x="195" y="263"/>
                  </a:cubicBezTo>
                  <a:cubicBezTo>
                    <a:pt x="166" y="297"/>
                    <a:pt x="128" y="315"/>
                    <a:pt x="90" y="315"/>
                  </a:cubicBezTo>
                  <a:cubicBezTo>
                    <a:pt x="35" y="315"/>
                    <a:pt x="0" y="279"/>
                    <a:pt x="0" y="222"/>
                  </a:cubicBezTo>
                  <a:cubicBezTo>
                    <a:pt x="0" y="0"/>
                    <a:pt x="0" y="0"/>
                    <a:pt x="0" y="0"/>
                  </a:cubicBezTo>
                  <a:cubicBezTo>
                    <a:pt x="76" y="0"/>
                    <a:pt x="76" y="0"/>
                    <a:pt x="76" y="0"/>
                  </a:cubicBezTo>
                  <a:cubicBezTo>
                    <a:pt x="76" y="200"/>
                    <a:pt x="76" y="200"/>
                    <a:pt x="76" y="200"/>
                  </a:cubicBezTo>
                  <a:cubicBezTo>
                    <a:pt x="76" y="232"/>
                    <a:pt x="88" y="248"/>
                    <a:pt x="111" y="248"/>
                  </a:cubicBezTo>
                  <a:cubicBezTo>
                    <a:pt x="138" y="249"/>
                    <a:pt x="191" y="210"/>
                    <a:pt x="191" y="155"/>
                  </a:cubicBezTo>
                  <a:cubicBezTo>
                    <a:pt x="191" y="0"/>
                    <a:pt x="191" y="0"/>
                    <a:pt x="191" y="0"/>
                  </a:cubicBezTo>
                  <a:cubicBezTo>
                    <a:pt x="267" y="0"/>
                    <a:pt x="267" y="0"/>
                    <a:pt x="267" y="0"/>
                  </a:cubicBezTo>
                  <a:cubicBezTo>
                    <a:pt x="267" y="247"/>
                    <a:pt x="267" y="247"/>
                    <a:pt x="267" y="247"/>
                  </a:cubicBezTo>
                  <a:cubicBezTo>
                    <a:pt x="267" y="252"/>
                    <a:pt x="268" y="260"/>
                    <a:pt x="268" y="273"/>
                  </a:cubicBezTo>
                  <a:cubicBezTo>
                    <a:pt x="269" y="291"/>
                    <a:pt x="270" y="294"/>
                    <a:pt x="271" y="307"/>
                  </a:cubicBezTo>
                  <a:lnTo>
                    <a:pt x="197"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4" name="Freeform 32"/>
            <p:cNvSpPr>
              <a:spLocks noChangeAspect="1" noEditPoints="1"/>
            </p:cNvSpPr>
            <p:nvPr/>
          </p:nvSpPr>
          <p:spPr bwMode="auto">
            <a:xfrm>
              <a:off x="2551" y="3602"/>
              <a:ext cx="103" cy="544"/>
            </a:xfrm>
            <a:custGeom>
              <a:avLst/>
              <a:gdLst>
                <a:gd name="T0" fmla="*/ 0 w 182"/>
                <a:gd name="T1" fmla="*/ 1 h 959"/>
                <a:gd name="T2" fmla="*/ 0 w 182"/>
                <a:gd name="T3" fmla="*/ 0 h 959"/>
                <a:gd name="T4" fmla="*/ 1 w 182"/>
                <a:gd name="T5" fmla="*/ 0 h 959"/>
                <a:gd name="T6" fmla="*/ 1 w 182"/>
                <a:gd name="T7" fmla="*/ 1 h 959"/>
                <a:gd name="T8" fmla="*/ 0 w 182"/>
                <a:gd name="T9" fmla="*/ 1 h 959"/>
                <a:gd name="T10" fmla="*/ 1 w 182"/>
                <a:gd name="T11" fmla="*/ 1 h 959"/>
                <a:gd name="T12" fmla="*/ 1 w 182"/>
                <a:gd name="T13" fmla="*/ 1 h 959"/>
                <a:gd name="T14" fmla="*/ 1 w 182"/>
                <a:gd name="T15" fmla="*/ 1 h 959"/>
                <a:gd name="T16" fmla="*/ 1 w 182"/>
                <a:gd name="T17" fmla="*/ 1 h 959"/>
                <a:gd name="T18" fmla="*/ 1 w 182"/>
                <a:gd name="T19" fmla="*/ 1 h 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959">
                  <a:moveTo>
                    <a:pt x="0" y="165"/>
                  </a:moveTo>
                  <a:lnTo>
                    <a:pt x="0" y="0"/>
                  </a:lnTo>
                  <a:lnTo>
                    <a:pt x="182" y="0"/>
                  </a:lnTo>
                  <a:lnTo>
                    <a:pt x="182" y="165"/>
                  </a:lnTo>
                  <a:lnTo>
                    <a:pt x="0" y="165"/>
                  </a:lnTo>
                  <a:close/>
                  <a:moveTo>
                    <a:pt x="2" y="959"/>
                  </a:moveTo>
                  <a:lnTo>
                    <a:pt x="2" y="234"/>
                  </a:lnTo>
                  <a:lnTo>
                    <a:pt x="177" y="234"/>
                  </a:lnTo>
                  <a:lnTo>
                    <a:pt x="177" y="959"/>
                  </a:lnTo>
                  <a:lnTo>
                    <a:pt x="2"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5" name="Rectangle 33"/>
            <p:cNvSpPr>
              <a:spLocks noChangeAspect="1" noChangeArrowheads="1"/>
            </p:cNvSpPr>
            <p:nvPr/>
          </p:nvSpPr>
          <p:spPr bwMode="auto">
            <a:xfrm>
              <a:off x="2725" y="3601"/>
              <a:ext cx="100" cy="5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eaLnBrk="1" fontAlgn="base" hangingPunct="1">
                <a:spcBef>
                  <a:spcPct val="0"/>
                </a:spcBef>
                <a:spcAft>
                  <a:spcPct val="0"/>
                </a:spcAft>
                <a:defRPr/>
              </a:pPr>
              <a:endParaRPr lang="en-US" altLang="en-US" sz="1800" kern="1200" dirty="0" smtClean="0">
                <a:solidFill>
                  <a:srgbClr val="000000"/>
                </a:solidFill>
              </a:endParaRPr>
            </a:p>
          </p:txBody>
        </p:sp>
        <p:sp>
          <p:nvSpPr>
            <p:cNvPr id="16" name="Freeform 34"/>
            <p:cNvSpPr>
              <a:spLocks noChangeAspect="1"/>
            </p:cNvSpPr>
            <p:nvPr/>
          </p:nvSpPr>
          <p:spPr bwMode="auto">
            <a:xfrm>
              <a:off x="3321" y="3724"/>
              <a:ext cx="320" cy="433"/>
            </a:xfrm>
            <a:custGeom>
              <a:avLst/>
              <a:gdLst>
                <a:gd name="T0" fmla="*/ 12457 w 239"/>
                <a:gd name="T1" fmla="*/ 35123 h 323"/>
                <a:gd name="T2" fmla="*/ 0 w 239"/>
                <a:gd name="T3" fmla="*/ 31689 h 323"/>
                <a:gd name="T4" fmla="*/ 2569 w 239"/>
                <a:gd name="T5" fmla="*/ 25542 h 323"/>
                <a:gd name="T6" fmla="*/ 12019 w 239"/>
                <a:gd name="T7" fmla="*/ 28784 h 323"/>
                <a:gd name="T8" fmla="*/ 17335 w 239"/>
                <a:gd name="T9" fmla="*/ 24929 h 323"/>
                <a:gd name="T10" fmla="*/ 12019 w 239"/>
                <a:gd name="T11" fmla="*/ 20789 h 323"/>
                <a:gd name="T12" fmla="*/ 5394 w 239"/>
                <a:gd name="T13" fmla="*/ 19053 h 323"/>
                <a:gd name="T14" fmla="*/ 1382 w 239"/>
                <a:gd name="T15" fmla="*/ 11178 h 323"/>
                <a:gd name="T16" fmla="*/ 14195 w 239"/>
                <a:gd name="T17" fmla="*/ 0 h 323"/>
                <a:gd name="T18" fmla="*/ 25453 w 239"/>
                <a:gd name="T19" fmla="*/ 2825 h 323"/>
                <a:gd name="T20" fmla="*/ 23336 w 239"/>
                <a:gd name="T21" fmla="*/ 9293 h 323"/>
                <a:gd name="T22" fmla="*/ 14535 w 239"/>
                <a:gd name="T23" fmla="*/ 6459 h 323"/>
                <a:gd name="T24" fmla="*/ 9457 w 239"/>
                <a:gd name="T25" fmla="*/ 10300 h 323"/>
                <a:gd name="T26" fmla="*/ 10884 w 239"/>
                <a:gd name="T27" fmla="*/ 12839 h 323"/>
                <a:gd name="T28" fmla="*/ 12619 w 239"/>
                <a:gd name="T29" fmla="*/ 13372 h 323"/>
                <a:gd name="T30" fmla="*/ 14772 w 239"/>
                <a:gd name="T31" fmla="*/ 13751 h 323"/>
                <a:gd name="T32" fmla="*/ 25453 w 239"/>
                <a:gd name="T33" fmla="*/ 23639 h 323"/>
                <a:gd name="T34" fmla="*/ 12457 w 239"/>
                <a:gd name="T35" fmla="*/ 35123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23">
                  <a:moveTo>
                    <a:pt x="117" y="323"/>
                  </a:moveTo>
                  <a:cubicBezTo>
                    <a:pt x="75" y="323"/>
                    <a:pt x="35" y="313"/>
                    <a:pt x="0" y="292"/>
                  </a:cubicBezTo>
                  <a:cubicBezTo>
                    <a:pt x="24" y="235"/>
                    <a:pt x="24" y="235"/>
                    <a:pt x="24" y="235"/>
                  </a:cubicBezTo>
                  <a:cubicBezTo>
                    <a:pt x="59" y="257"/>
                    <a:pt x="84" y="265"/>
                    <a:pt x="113" y="265"/>
                  </a:cubicBezTo>
                  <a:cubicBezTo>
                    <a:pt x="144" y="265"/>
                    <a:pt x="162" y="252"/>
                    <a:pt x="162" y="229"/>
                  </a:cubicBezTo>
                  <a:cubicBezTo>
                    <a:pt x="162" y="207"/>
                    <a:pt x="149" y="197"/>
                    <a:pt x="113" y="191"/>
                  </a:cubicBezTo>
                  <a:cubicBezTo>
                    <a:pt x="72" y="186"/>
                    <a:pt x="66" y="184"/>
                    <a:pt x="50" y="175"/>
                  </a:cubicBezTo>
                  <a:cubicBezTo>
                    <a:pt x="27" y="161"/>
                    <a:pt x="13" y="134"/>
                    <a:pt x="13" y="103"/>
                  </a:cubicBezTo>
                  <a:cubicBezTo>
                    <a:pt x="13" y="39"/>
                    <a:pt x="59" y="0"/>
                    <a:pt x="133" y="0"/>
                  </a:cubicBezTo>
                  <a:cubicBezTo>
                    <a:pt x="173" y="0"/>
                    <a:pt x="209" y="8"/>
                    <a:pt x="239" y="26"/>
                  </a:cubicBezTo>
                  <a:cubicBezTo>
                    <a:pt x="219" y="86"/>
                    <a:pt x="219" y="86"/>
                    <a:pt x="219" y="86"/>
                  </a:cubicBezTo>
                  <a:cubicBezTo>
                    <a:pt x="186" y="67"/>
                    <a:pt x="164" y="60"/>
                    <a:pt x="136" y="60"/>
                  </a:cubicBezTo>
                  <a:cubicBezTo>
                    <a:pt x="105" y="60"/>
                    <a:pt x="89" y="72"/>
                    <a:pt x="89" y="95"/>
                  </a:cubicBezTo>
                  <a:cubicBezTo>
                    <a:pt x="89" y="106"/>
                    <a:pt x="94" y="113"/>
                    <a:pt x="102" y="118"/>
                  </a:cubicBezTo>
                  <a:cubicBezTo>
                    <a:pt x="107" y="120"/>
                    <a:pt x="112" y="122"/>
                    <a:pt x="118" y="123"/>
                  </a:cubicBezTo>
                  <a:cubicBezTo>
                    <a:pt x="122" y="124"/>
                    <a:pt x="129" y="125"/>
                    <a:pt x="138" y="126"/>
                  </a:cubicBezTo>
                  <a:cubicBezTo>
                    <a:pt x="209" y="135"/>
                    <a:pt x="239" y="163"/>
                    <a:pt x="239" y="218"/>
                  </a:cubicBezTo>
                  <a:cubicBezTo>
                    <a:pt x="239" y="284"/>
                    <a:pt x="194" y="323"/>
                    <a:pt x="117" y="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grpSp>
      <p:sp>
        <p:nvSpPr>
          <p:cNvPr id="3074" name="Rectangle 2"/>
          <p:cNvSpPr>
            <a:spLocks noGrp="1" noChangeArrowheads="1"/>
          </p:cNvSpPr>
          <p:nvPr>
            <p:ph type="ctrTitle"/>
          </p:nvPr>
        </p:nvSpPr>
        <p:spPr>
          <a:xfrm>
            <a:off x="355602" y="2233614"/>
            <a:ext cx="7324725" cy="763587"/>
          </a:xfrm>
        </p:spPr>
        <p:txBody>
          <a:bodyPr/>
          <a:lstStyle>
            <a:lvl1pPr>
              <a:defRPr sz="5300"/>
            </a:lvl1pPr>
          </a:lstStyle>
          <a:p>
            <a:pPr lvl="0"/>
            <a:r>
              <a:rPr lang="en-GB" noProof="0" smtClean="0"/>
              <a:t>Click to edit Master</a:t>
            </a:r>
          </a:p>
        </p:txBody>
      </p:sp>
      <p:sp>
        <p:nvSpPr>
          <p:cNvPr id="3075" name="Rectangle 3"/>
          <p:cNvSpPr>
            <a:spLocks noGrp="1" noChangeArrowheads="1"/>
          </p:cNvSpPr>
          <p:nvPr>
            <p:ph type="subTitle" idx="1"/>
          </p:nvPr>
        </p:nvSpPr>
        <p:spPr>
          <a:xfrm>
            <a:off x="357190" y="6232318"/>
            <a:ext cx="4472943" cy="338554"/>
          </a:xfrm>
          <a:solidFill>
            <a:srgbClr val="FF0000"/>
          </a:solidFill>
        </p:spPr>
        <p:txBody>
          <a:bodyPr wrap="none" lIns="35996" rIns="35996" anchor="ctr">
            <a:spAutoFit/>
          </a:bodyPr>
          <a:lstStyle>
            <a:lvl1pPr>
              <a:defRPr sz="2200">
                <a:solidFill>
                  <a:schemeClr val="bg1"/>
                </a:solidFill>
              </a:defRPr>
            </a:lvl1pPr>
          </a:lstStyle>
          <a:p>
            <a:pPr lvl="0"/>
            <a:r>
              <a:rPr lang="en-GB" noProof="0" smtClean="0"/>
              <a:t>Click to edit Master subtitle style</a:t>
            </a:r>
          </a:p>
        </p:txBody>
      </p:sp>
      <p:sp>
        <p:nvSpPr>
          <p:cNvPr id="17" name="Rectangle 4"/>
          <p:cNvSpPr>
            <a:spLocks noGrp="1" noChangeArrowheads="1"/>
          </p:cNvSpPr>
          <p:nvPr>
            <p:ph type="dt" sz="half" idx="10"/>
          </p:nvPr>
        </p:nvSpPr>
        <p:spPr bwMode="auto">
          <a:xfrm>
            <a:off x="357188" y="4076700"/>
            <a:ext cx="1693862" cy="3603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eaLnBrk="1" hangingPunct="1">
              <a:lnSpc>
                <a:spcPct val="90000"/>
              </a:lnSpc>
              <a:defRPr sz="2400">
                <a:solidFill>
                  <a:srgbClr val="BBB1A5"/>
                </a:solidFill>
                <a:latin typeface="+mj-lt"/>
                <a:cs typeface="Arial" charset="0"/>
              </a:defRPr>
            </a:lvl1pPr>
          </a:lstStyle>
          <a:p>
            <a:pPr algn="l" defTabSz="914400" rtl="0" fontAlgn="base">
              <a:spcBef>
                <a:spcPct val="0"/>
              </a:spcBef>
              <a:spcAft>
                <a:spcPct val="0"/>
              </a:spcAft>
              <a:defRPr/>
            </a:pPr>
            <a:r>
              <a:rPr lang="en-GB" kern="1200" dirty="0"/>
              <a:t>11.02.11</a:t>
            </a:r>
          </a:p>
        </p:txBody>
      </p:sp>
    </p:spTree>
    <p:extLst>
      <p:ext uri="{BB962C8B-B14F-4D97-AF65-F5344CB8AC3E}">
        <p14:creationId xmlns:p14="http://schemas.microsoft.com/office/powerpoint/2010/main" val="75455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265245"/>
            <a:ext cx="4681333" cy="341048"/>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1766725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10747574" cy="591431"/>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642107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265245"/>
            <a:ext cx="4681333" cy="34104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7188" y="1341438"/>
            <a:ext cx="4143375" cy="471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341438"/>
            <a:ext cx="4144962" cy="471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2804917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675614"/>
            <a:ext cx="4681333" cy="34104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485902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188" y="265245"/>
            <a:ext cx="4681333" cy="341048"/>
          </a:xfrm>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76365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pic>
        <p:nvPicPr>
          <p:cNvPr id="77" name="C+G_white02.jpeg" descr="C+G_white02.jpg"/>
          <p:cNvPicPr/>
          <p:nvPr/>
        </p:nvPicPr>
        <p:blipFill>
          <a:blip r:embed="rId2">
            <a:extLst/>
          </a:blip>
          <a:stretch>
            <a:fillRect/>
          </a:stretch>
        </p:blipFill>
        <p:spPr>
          <a:xfrm>
            <a:off x="0" y="0"/>
            <a:ext cx="9144000" cy="6858000"/>
          </a:xfrm>
          <a:prstGeom prst="rect">
            <a:avLst/>
          </a:prstGeom>
          <a:ln w="12700">
            <a:miter lim="400000"/>
          </a:ln>
        </p:spPr>
      </p:pic>
      <p:pic>
        <p:nvPicPr>
          <p:cNvPr id="78" name="lion.png" descr="lion.png"/>
          <p:cNvPicPr/>
          <p:nvPr/>
        </p:nvPicPr>
        <p:blipFill>
          <a:blip r:embed="rId3">
            <a:extLst/>
          </a:blip>
          <a:stretch>
            <a:fillRect/>
          </a:stretch>
        </p:blipFill>
        <p:spPr>
          <a:xfrm>
            <a:off x="6472269" y="4243451"/>
            <a:ext cx="2671763" cy="2614613"/>
          </a:xfrm>
          <a:prstGeom prst="rect">
            <a:avLst/>
          </a:prstGeom>
          <a:ln w="12700">
            <a:miter lim="400000"/>
          </a:ln>
        </p:spPr>
      </p:pic>
      <p:pic>
        <p:nvPicPr>
          <p:cNvPr id="79" name="C+G logo_white.pdf" descr="C+G logo_white.emf"/>
          <p:cNvPicPr/>
          <p:nvPr/>
        </p:nvPicPr>
        <p:blipFill>
          <a:blip r:embed="rId4">
            <a:extLst/>
          </a:blip>
          <a:stretch>
            <a:fillRect/>
          </a:stretch>
        </p:blipFill>
        <p:spPr>
          <a:xfrm>
            <a:off x="8037512" y="180975"/>
            <a:ext cx="933450" cy="577850"/>
          </a:xfrm>
          <a:prstGeom prst="rect">
            <a:avLst/>
          </a:prstGeom>
          <a:ln w="12700">
            <a:miter lim="400000"/>
          </a:ln>
        </p:spPr>
      </p:pic>
      <p:sp>
        <p:nvSpPr>
          <p:cNvPr id="80" name="Shape 8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49197826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2641700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121752"/>
            <a:ext cx="4259743" cy="31334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2789662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5053990"/>
            <a:ext cx="4259743" cy="31334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525732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7188" y="265245"/>
            <a:ext cx="4681333" cy="341048"/>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1731904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4335" y="266702"/>
            <a:ext cx="377394" cy="464498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7189" y="266701"/>
            <a:ext cx="6178550"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927425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57188" y="265245"/>
            <a:ext cx="4681333" cy="34104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57188" y="1341438"/>
            <a:ext cx="4143375"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2963" y="134143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57188" y="3773488"/>
            <a:ext cx="4143375"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2963" y="377348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2256934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7188" y="265245"/>
            <a:ext cx="4681333" cy="341048"/>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357188" y="1341438"/>
            <a:ext cx="4143375" cy="4711700"/>
          </a:xfrm>
        </p:spPr>
        <p:txBody>
          <a:bodyPr/>
          <a:lstStyle/>
          <a:p>
            <a:pPr lvl="0"/>
            <a:endParaRPr lang="en-GB" noProof="0" dirty="0" smtClean="0"/>
          </a:p>
        </p:txBody>
      </p:sp>
      <p:sp>
        <p:nvSpPr>
          <p:cNvPr id="4" name="Text Placeholder 3"/>
          <p:cNvSpPr>
            <a:spLocks noGrp="1"/>
          </p:cNvSpPr>
          <p:nvPr>
            <p:ph type="body" sz="half" idx="2"/>
          </p:nvPr>
        </p:nvSpPr>
        <p:spPr>
          <a:xfrm>
            <a:off x="4652963" y="1341438"/>
            <a:ext cx="4144962"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83809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7188" y="265245"/>
            <a:ext cx="4681333" cy="34104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43438" y="1341438"/>
            <a:ext cx="2003425"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799264" y="1341438"/>
            <a:ext cx="2005012"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436257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357188" y="1125538"/>
            <a:ext cx="8432800" cy="0"/>
          </a:xfrm>
          <a:prstGeom prst="line">
            <a:avLst/>
          </a:prstGeom>
          <a:noFill/>
          <a:ln w="12700">
            <a:solidFill>
              <a:srgbClr val="BBB1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grpSp>
        <p:nvGrpSpPr>
          <p:cNvPr id="5" name="Group 23"/>
          <p:cNvGrpSpPr>
            <a:grpSpLocks noChangeAspect="1"/>
          </p:cNvGrpSpPr>
          <p:nvPr/>
        </p:nvGrpSpPr>
        <p:grpSpPr bwMode="auto">
          <a:xfrm>
            <a:off x="7962900" y="369888"/>
            <a:ext cx="812800" cy="503237"/>
            <a:chOff x="1610" y="2840"/>
            <a:chExt cx="2130" cy="1318"/>
          </a:xfrm>
        </p:grpSpPr>
        <p:sp>
          <p:nvSpPr>
            <p:cNvPr id="6" name="Freeform 24"/>
            <p:cNvSpPr>
              <a:spLocks noChangeAspect="1" noEditPoints="1"/>
            </p:cNvSpPr>
            <p:nvPr/>
          </p:nvSpPr>
          <p:spPr bwMode="auto">
            <a:xfrm>
              <a:off x="2891" y="2840"/>
              <a:ext cx="849" cy="713"/>
            </a:xfrm>
            <a:custGeom>
              <a:avLst/>
              <a:gdLst>
                <a:gd name="T0" fmla="*/ 1099 w 634"/>
                <a:gd name="T1" fmla="*/ 663 h 532"/>
                <a:gd name="T2" fmla="*/ 1081 w 634"/>
                <a:gd name="T3" fmla="*/ 686 h 532"/>
                <a:gd name="T4" fmla="*/ 1032 w 634"/>
                <a:gd name="T5" fmla="*/ 713 h 532"/>
                <a:gd name="T6" fmla="*/ 916 w 634"/>
                <a:gd name="T7" fmla="*/ 729 h 532"/>
                <a:gd name="T8" fmla="*/ 862 w 634"/>
                <a:gd name="T9" fmla="*/ 704 h 532"/>
                <a:gd name="T10" fmla="*/ 682 w 634"/>
                <a:gd name="T11" fmla="*/ 698 h 532"/>
                <a:gd name="T12" fmla="*/ 719 w 634"/>
                <a:gd name="T13" fmla="*/ 902 h 532"/>
                <a:gd name="T14" fmla="*/ 810 w 634"/>
                <a:gd name="T15" fmla="*/ 899 h 532"/>
                <a:gd name="T16" fmla="*/ 832 w 634"/>
                <a:gd name="T17" fmla="*/ 945 h 532"/>
                <a:gd name="T18" fmla="*/ 658 w 634"/>
                <a:gd name="T19" fmla="*/ 956 h 532"/>
                <a:gd name="T20" fmla="*/ 609 w 634"/>
                <a:gd name="T21" fmla="*/ 871 h 532"/>
                <a:gd name="T22" fmla="*/ 574 w 634"/>
                <a:gd name="T23" fmla="*/ 771 h 532"/>
                <a:gd name="T24" fmla="*/ 454 w 634"/>
                <a:gd name="T25" fmla="*/ 850 h 532"/>
                <a:gd name="T26" fmla="*/ 350 w 634"/>
                <a:gd name="T27" fmla="*/ 897 h 532"/>
                <a:gd name="T28" fmla="*/ 416 w 634"/>
                <a:gd name="T29" fmla="*/ 897 h 532"/>
                <a:gd name="T30" fmla="*/ 443 w 634"/>
                <a:gd name="T31" fmla="*/ 927 h 532"/>
                <a:gd name="T32" fmla="*/ 435 w 634"/>
                <a:gd name="T33" fmla="*/ 956 h 532"/>
                <a:gd name="T34" fmla="*/ 285 w 634"/>
                <a:gd name="T35" fmla="*/ 882 h 532"/>
                <a:gd name="T36" fmla="*/ 280 w 634"/>
                <a:gd name="T37" fmla="*/ 823 h 532"/>
                <a:gd name="T38" fmla="*/ 422 w 634"/>
                <a:gd name="T39" fmla="*/ 675 h 532"/>
                <a:gd name="T40" fmla="*/ 197 w 634"/>
                <a:gd name="T41" fmla="*/ 326 h 532"/>
                <a:gd name="T42" fmla="*/ 502 w 634"/>
                <a:gd name="T43" fmla="*/ 157 h 532"/>
                <a:gd name="T44" fmla="*/ 538 w 634"/>
                <a:gd name="T45" fmla="*/ 448 h 532"/>
                <a:gd name="T46" fmla="*/ 469 w 634"/>
                <a:gd name="T47" fmla="*/ 492 h 532"/>
                <a:gd name="T48" fmla="*/ 271 w 634"/>
                <a:gd name="T49" fmla="*/ 371 h 532"/>
                <a:gd name="T50" fmla="*/ 407 w 634"/>
                <a:gd name="T51" fmla="*/ 619 h 532"/>
                <a:gd name="T52" fmla="*/ 640 w 634"/>
                <a:gd name="T53" fmla="*/ 523 h 532"/>
                <a:gd name="T54" fmla="*/ 580 w 634"/>
                <a:gd name="T55" fmla="*/ 481 h 532"/>
                <a:gd name="T56" fmla="*/ 623 w 634"/>
                <a:gd name="T57" fmla="*/ 336 h 532"/>
                <a:gd name="T58" fmla="*/ 599 w 634"/>
                <a:gd name="T59" fmla="*/ 244 h 532"/>
                <a:gd name="T60" fmla="*/ 778 w 634"/>
                <a:gd name="T61" fmla="*/ 196 h 532"/>
                <a:gd name="T62" fmla="*/ 904 w 634"/>
                <a:gd name="T63" fmla="*/ 239 h 532"/>
                <a:gd name="T64" fmla="*/ 948 w 634"/>
                <a:gd name="T65" fmla="*/ 327 h 532"/>
                <a:gd name="T66" fmla="*/ 868 w 634"/>
                <a:gd name="T67" fmla="*/ 328 h 532"/>
                <a:gd name="T68" fmla="*/ 961 w 634"/>
                <a:gd name="T69" fmla="*/ 350 h 532"/>
                <a:gd name="T70" fmla="*/ 882 w 634"/>
                <a:gd name="T71" fmla="*/ 347 h 532"/>
                <a:gd name="T72" fmla="*/ 929 w 634"/>
                <a:gd name="T73" fmla="*/ 371 h 532"/>
                <a:gd name="T74" fmla="*/ 913 w 634"/>
                <a:gd name="T75" fmla="*/ 429 h 532"/>
                <a:gd name="T76" fmla="*/ 951 w 634"/>
                <a:gd name="T77" fmla="*/ 491 h 532"/>
                <a:gd name="T78" fmla="*/ 1010 w 634"/>
                <a:gd name="T79" fmla="*/ 428 h 532"/>
                <a:gd name="T80" fmla="*/ 1069 w 634"/>
                <a:gd name="T81" fmla="*/ 379 h 532"/>
                <a:gd name="T82" fmla="*/ 1110 w 634"/>
                <a:gd name="T83" fmla="*/ 413 h 532"/>
                <a:gd name="T84" fmla="*/ 1111 w 634"/>
                <a:gd name="T85" fmla="*/ 481 h 532"/>
                <a:gd name="T86" fmla="*/ 1043 w 634"/>
                <a:gd name="T87" fmla="*/ 524 h 532"/>
                <a:gd name="T88" fmla="*/ 1047 w 634"/>
                <a:gd name="T89" fmla="*/ 568 h 532"/>
                <a:gd name="T90" fmla="*/ 924 w 634"/>
                <a:gd name="T91" fmla="*/ 592 h 532"/>
                <a:gd name="T92" fmla="*/ 1079 w 634"/>
                <a:gd name="T93" fmla="*/ 607 h 532"/>
                <a:gd name="T94" fmla="*/ 216 w 634"/>
                <a:gd name="T95" fmla="*/ 154 h 532"/>
                <a:gd name="T96" fmla="*/ 307 w 634"/>
                <a:gd name="T97" fmla="*/ 62 h 532"/>
                <a:gd name="T98" fmla="*/ 877 w 634"/>
                <a:gd name="T99" fmla="*/ 253 h 532"/>
                <a:gd name="T100" fmla="*/ 874 w 634"/>
                <a:gd name="T101" fmla="*/ 269 h 532"/>
                <a:gd name="T102" fmla="*/ 963 w 634"/>
                <a:gd name="T103" fmla="*/ 281 h 5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32">
                  <a:moveTo>
                    <a:pt x="627" y="370"/>
                  </a:moveTo>
                  <a:cubicBezTo>
                    <a:pt x="627" y="370"/>
                    <a:pt x="624" y="363"/>
                    <a:pt x="619" y="363"/>
                  </a:cubicBezTo>
                  <a:cubicBezTo>
                    <a:pt x="619" y="366"/>
                    <a:pt x="617" y="369"/>
                    <a:pt x="613" y="369"/>
                  </a:cubicBezTo>
                  <a:cubicBezTo>
                    <a:pt x="614" y="371"/>
                    <a:pt x="613" y="373"/>
                    <a:pt x="612" y="374"/>
                  </a:cubicBezTo>
                  <a:cubicBezTo>
                    <a:pt x="615" y="389"/>
                    <a:pt x="605" y="391"/>
                    <a:pt x="605" y="391"/>
                  </a:cubicBezTo>
                  <a:cubicBezTo>
                    <a:pt x="605" y="391"/>
                    <a:pt x="606" y="384"/>
                    <a:pt x="603" y="382"/>
                  </a:cubicBezTo>
                  <a:cubicBezTo>
                    <a:pt x="599" y="383"/>
                    <a:pt x="596" y="383"/>
                    <a:pt x="593" y="382"/>
                  </a:cubicBezTo>
                  <a:cubicBezTo>
                    <a:pt x="592" y="383"/>
                    <a:pt x="591" y="385"/>
                    <a:pt x="587" y="385"/>
                  </a:cubicBezTo>
                  <a:cubicBezTo>
                    <a:pt x="587" y="397"/>
                    <a:pt x="576" y="397"/>
                    <a:pt x="576" y="397"/>
                  </a:cubicBezTo>
                  <a:cubicBezTo>
                    <a:pt x="576" y="397"/>
                    <a:pt x="579" y="390"/>
                    <a:pt x="578" y="387"/>
                  </a:cubicBezTo>
                  <a:cubicBezTo>
                    <a:pt x="573" y="386"/>
                    <a:pt x="567" y="383"/>
                    <a:pt x="566" y="377"/>
                  </a:cubicBezTo>
                  <a:cubicBezTo>
                    <a:pt x="539" y="375"/>
                    <a:pt x="536" y="395"/>
                    <a:pt x="511" y="406"/>
                  </a:cubicBezTo>
                  <a:cubicBezTo>
                    <a:pt x="512" y="401"/>
                    <a:pt x="509" y="397"/>
                    <a:pt x="510" y="393"/>
                  </a:cubicBezTo>
                  <a:cubicBezTo>
                    <a:pt x="505" y="395"/>
                    <a:pt x="495" y="409"/>
                    <a:pt x="485" y="410"/>
                  </a:cubicBezTo>
                  <a:cubicBezTo>
                    <a:pt x="488" y="403"/>
                    <a:pt x="482" y="399"/>
                    <a:pt x="481" y="392"/>
                  </a:cubicBezTo>
                  <a:cubicBezTo>
                    <a:pt x="474" y="403"/>
                    <a:pt x="451" y="413"/>
                    <a:pt x="451" y="413"/>
                  </a:cubicBezTo>
                  <a:cubicBezTo>
                    <a:pt x="455" y="392"/>
                    <a:pt x="434" y="390"/>
                    <a:pt x="429" y="389"/>
                  </a:cubicBezTo>
                  <a:cubicBezTo>
                    <a:pt x="412" y="391"/>
                    <a:pt x="397" y="390"/>
                    <a:pt x="380" y="389"/>
                  </a:cubicBezTo>
                  <a:cubicBezTo>
                    <a:pt x="366" y="404"/>
                    <a:pt x="444" y="385"/>
                    <a:pt x="444" y="433"/>
                  </a:cubicBezTo>
                  <a:cubicBezTo>
                    <a:pt x="444" y="476"/>
                    <a:pt x="387" y="467"/>
                    <a:pt x="387" y="488"/>
                  </a:cubicBezTo>
                  <a:cubicBezTo>
                    <a:pt x="387" y="498"/>
                    <a:pt x="397" y="502"/>
                    <a:pt x="401" y="502"/>
                  </a:cubicBezTo>
                  <a:cubicBezTo>
                    <a:pt x="405" y="502"/>
                    <a:pt x="416" y="494"/>
                    <a:pt x="423" y="493"/>
                  </a:cubicBezTo>
                  <a:cubicBezTo>
                    <a:pt x="431" y="492"/>
                    <a:pt x="434" y="496"/>
                    <a:pt x="434" y="496"/>
                  </a:cubicBezTo>
                  <a:cubicBezTo>
                    <a:pt x="448" y="491"/>
                    <a:pt x="452" y="501"/>
                    <a:pt x="452" y="501"/>
                  </a:cubicBezTo>
                  <a:cubicBezTo>
                    <a:pt x="452" y="501"/>
                    <a:pt x="446" y="499"/>
                    <a:pt x="443" y="504"/>
                  </a:cubicBezTo>
                  <a:cubicBezTo>
                    <a:pt x="447" y="506"/>
                    <a:pt x="451" y="511"/>
                    <a:pt x="452" y="514"/>
                  </a:cubicBezTo>
                  <a:cubicBezTo>
                    <a:pt x="465" y="514"/>
                    <a:pt x="464" y="526"/>
                    <a:pt x="464" y="526"/>
                  </a:cubicBezTo>
                  <a:cubicBezTo>
                    <a:pt x="464" y="526"/>
                    <a:pt x="459" y="521"/>
                    <a:pt x="453" y="524"/>
                  </a:cubicBezTo>
                  <a:cubicBezTo>
                    <a:pt x="452" y="530"/>
                    <a:pt x="449" y="532"/>
                    <a:pt x="449" y="532"/>
                  </a:cubicBezTo>
                  <a:cubicBezTo>
                    <a:pt x="449" y="532"/>
                    <a:pt x="377" y="532"/>
                    <a:pt x="367" y="532"/>
                  </a:cubicBezTo>
                  <a:cubicBezTo>
                    <a:pt x="356" y="532"/>
                    <a:pt x="354" y="515"/>
                    <a:pt x="347" y="511"/>
                  </a:cubicBezTo>
                  <a:cubicBezTo>
                    <a:pt x="340" y="508"/>
                    <a:pt x="332" y="512"/>
                    <a:pt x="321" y="508"/>
                  </a:cubicBezTo>
                  <a:cubicBezTo>
                    <a:pt x="332" y="501"/>
                    <a:pt x="333" y="491"/>
                    <a:pt x="340" y="485"/>
                  </a:cubicBezTo>
                  <a:cubicBezTo>
                    <a:pt x="333" y="484"/>
                    <a:pt x="331" y="481"/>
                    <a:pt x="321" y="481"/>
                  </a:cubicBezTo>
                  <a:cubicBezTo>
                    <a:pt x="331" y="467"/>
                    <a:pt x="356" y="462"/>
                    <a:pt x="356" y="450"/>
                  </a:cubicBezTo>
                  <a:cubicBezTo>
                    <a:pt x="356" y="434"/>
                    <a:pt x="330" y="434"/>
                    <a:pt x="320" y="429"/>
                  </a:cubicBezTo>
                  <a:cubicBezTo>
                    <a:pt x="320" y="454"/>
                    <a:pt x="301" y="464"/>
                    <a:pt x="285" y="468"/>
                  </a:cubicBezTo>
                  <a:cubicBezTo>
                    <a:pt x="270" y="472"/>
                    <a:pt x="263" y="485"/>
                    <a:pt x="258" y="490"/>
                  </a:cubicBezTo>
                  <a:cubicBezTo>
                    <a:pt x="258" y="482"/>
                    <a:pt x="255" y="481"/>
                    <a:pt x="253" y="473"/>
                  </a:cubicBezTo>
                  <a:cubicBezTo>
                    <a:pt x="248" y="479"/>
                    <a:pt x="238" y="483"/>
                    <a:pt x="231" y="493"/>
                  </a:cubicBezTo>
                  <a:cubicBezTo>
                    <a:pt x="233" y="486"/>
                    <a:pt x="227" y="480"/>
                    <a:pt x="223" y="480"/>
                  </a:cubicBezTo>
                  <a:cubicBezTo>
                    <a:pt x="213" y="480"/>
                    <a:pt x="195" y="494"/>
                    <a:pt x="195" y="499"/>
                  </a:cubicBezTo>
                  <a:cubicBezTo>
                    <a:pt x="195" y="501"/>
                    <a:pt x="201" y="502"/>
                    <a:pt x="204" y="502"/>
                  </a:cubicBezTo>
                  <a:cubicBezTo>
                    <a:pt x="206" y="499"/>
                    <a:pt x="211" y="494"/>
                    <a:pt x="220" y="494"/>
                  </a:cubicBezTo>
                  <a:cubicBezTo>
                    <a:pt x="228" y="494"/>
                    <a:pt x="231" y="497"/>
                    <a:pt x="232" y="499"/>
                  </a:cubicBezTo>
                  <a:cubicBezTo>
                    <a:pt x="243" y="497"/>
                    <a:pt x="247" y="507"/>
                    <a:pt x="247" y="507"/>
                  </a:cubicBezTo>
                  <a:cubicBezTo>
                    <a:pt x="247" y="507"/>
                    <a:pt x="240" y="504"/>
                    <a:pt x="240" y="510"/>
                  </a:cubicBezTo>
                  <a:cubicBezTo>
                    <a:pt x="246" y="511"/>
                    <a:pt x="247" y="516"/>
                    <a:pt x="247" y="516"/>
                  </a:cubicBezTo>
                  <a:cubicBezTo>
                    <a:pt x="247" y="516"/>
                    <a:pt x="259" y="515"/>
                    <a:pt x="259" y="527"/>
                  </a:cubicBezTo>
                  <a:cubicBezTo>
                    <a:pt x="255" y="523"/>
                    <a:pt x="251" y="523"/>
                    <a:pt x="249" y="525"/>
                  </a:cubicBezTo>
                  <a:cubicBezTo>
                    <a:pt x="248" y="530"/>
                    <a:pt x="243" y="532"/>
                    <a:pt x="243" y="532"/>
                  </a:cubicBezTo>
                  <a:cubicBezTo>
                    <a:pt x="155" y="532"/>
                    <a:pt x="155" y="532"/>
                    <a:pt x="155" y="532"/>
                  </a:cubicBezTo>
                  <a:cubicBezTo>
                    <a:pt x="150" y="532"/>
                    <a:pt x="140" y="528"/>
                    <a:pt x="140" y="516"/>
                  </a:cubicBezTo>
                  <a:cubicBezTo>
                    <a:pt x="140" y="503"/>
                    <a:pt x="154" y="498"/>
                    <a:pt x="159" y="491"/>
                  </a:cubicBezTo>
                  <a:cubicBezTo>
                    <a:pt x="159" y="491"/>
                    <a:pt x="146" y="484"/>
                    <a:pt x="136" y="486"/>
                  </a:cubicBezTo>
                  <a:cubicBezTo>
                    <a:pt x="141" y="476"/>
                    <a:pt x="164" y="473"/>
                    <a:pt x="177" y="465"/>
                  </a:cubicBezTo>
                  <a:cubicBezTo>
                    <a:pt x="172" y="462"/>
                    <a:pt x="163" y="459"/>
                    <a:pt x="156" y="458"/>
                  </a:cubicBezTo>
                  <a:cubicBezTo>
                    <a:pt x="168" y="453"/>
                    <a:pt x="175" y="442"/>
                    <a:pt x="196" y="440"/>
                  </a:cubicBezTo>
                  <a:cubicBezTo>
                    <a:pt x="205" y="439"/>
                    <a:pt x="217" y="431"/>
                    <a:pt x="222" y="421"/>
                  </a:cubicBezTo>
                  <a:cubicBezTo>
                    <a:pt x="226" y="411"/>
                    <a:pt x="235" y="376"/>
                    <a:pt x="235" y="376"/>
                  </a:cubicBezTo>
                  <a:cubicBezTo>
                    <a:pt x="235" y="376"/>
                    <a:pt x="159" y="412"/>
                    <a:pt x="107" y="412"/>
                  </a:cubicBezTo>
                  <a:cubicBezTo>
                    <a:pt x="27" y="412"/>
                    <a:pt x="2" y="358"/>
                    <a:pt x="1" y="314"/>
                  </a:cubicBezTo>
                  <a:cubicBezTo>
                    <a:pt x="0" y="231"/>
                    <a:pt x="77" y="202"/>
                    <a:pt x="110" y="181"/>
                  </a:cubicBezTo>
                  <a:cubicBezTo>
                    <a:pt x="79" y="157"/>
                    <a:pt x="57" y="130"/>
                    <a:pt x="57" y="92"/>
                  </a:cubicBezTo>
                  <a:cubicBezTo>
                    <a:pt x="57" y="27"/>
                    <a:pt x="124" y="0"/>
                    <a:pt x="174" y="0"/>
                  </a:cubicBezTo>
                  <a:cubicBezTo>
                    <a:pt x="223" y="0"/>
                    <a:pt x="280" y="26"/>
                    <a:pt x="280" y="87"/>
                  </a:cubicBezTo>
                  <a:cubicBezTo>
                    <a:pt x="280" y="148"/>
                    <a:pt x="190" y="185"/>
                    <a:pt x="190" y="185"/>
                  </a:cubicBezTo>
                  <a:cubicBezTo>
                    <a:pt x="190" y="185"/>
                    <a:pt x="200" y="193"/>
                    <a:pt x="212" y="199"/>
                  </a:cubicBezTo>
                  <a:cubicBezTo>
                    <a:pt x="254" y="192"/>
                    <a:pt x="277" y="232"/>
                    <a:pt x="300" y="249"/>
                  </a:cubicBezTo>
                  <a:cubicBezTo>
                    <a:pt x="288" y="247"/>
                    <a:pt x="279" y="249"/>
                    <a:pt x="279" y="249"/>
                  </a:cubicBezTo>
                  <a:cubicBezTo>
                    <a:pt x="293" y="261"/>
                    <a:pt x="303" y="279"/>
                    <a:pt x="309" y="286"/>
                  </a:cubicBezTo>
                  <a:cubicBezTo>
                    <a:pt x="292" y="277"/>
                    <a:pt x="261" y="274"/>
                    <a:pt x="261" y="274"/>
                  </a:cubicBezTo>
                  <a:cubicBezTo>
                    <a:pt x="261" y="274"/>
                    <a:pt x="265" y="282"/>
                    <a:pt x="267" y="303"/>
                  </a:cubicBezTo>
                  <a:cubicBezTo>
                    <a:pt x="243" y="270"/>
                    <a:pt x="182" y="275"/>
                    <a:pt x="186" y="226"/>
                  </a:cubicBezTo>
                  <a:cubicBezTo>
                    <a:pt x="166" y="214"/>
                    <a:pt x="151" y="207"/>
                    <a:pt x="151" y="207"/>
                  </a:cubicBezTo>
                  <a:cubicBezTo>
                    <a:pt x="151" y="207"/>
                    <a:pt x="83" y="234"/>
                    <a:pt x="83" y="293"/>
                  </a:cubicBezTo>
                  <a:cubicBezTo>
                    <a:pt x="83" y="346"/>
                    <a:pt x="129" y="367"/>
                    <a:pt x="163" y="367"/>
                  </a:cubicBezTo>
                  <a:cubicBezTo>
                    <a:pt x="197" y="367"/>
                    <a:pt x="215" y="352"/>
                    <a:pt x="227" y="345"/>
                  </a:cubicBezTo>
                  <a:cubicBezTo>
                    <a:pt x="238" y="338"/>
                    <a:pt x="270" y="317"/>
                    <a:pt x="316" y="317"/>
                  </a:cubicBezTo>
                  <a:cubicBezTo>
                    <a:pt x="356" y="317"/>
                    <a:pt x="370" y="312"/>
                    <a:pt x="370" y="300"/>
                  </a:cubicBezTo>
                  <a:cubicBezTo>
                    <a:pt x="370" y="294"/>
                    <a:pt x="365" y="291"/>
                    <a:pt x="357" y="291"/>
                  </a:cubicBezTo>
                  <a:cubicBezTo>
                    <a:pt x="349" y="291"/>
                    <a:pt x="341" y="297"/>
                    <a:pt x="328" y="295"/>
                  </a:cubicBezTo>
                  <a:cubicBezTo>
                    <a:pt x="344" y="287"/>
                    <a:pt x="339" y="277"/>
                    <a:pt x="347" y="267"/>
                  </a:cubicBezTo>
                  <a:cubicBezTo>
                    <a:pt x="344" y="261"/>
                    <a:pt x="323" y="268"/>
                    <a:pt x="323" y="268"/>
                  </a:cubicBezTo>
                  <a:cubicBezTo>
                    <a:pt x="323" y="268"/>
                    <a:pt x="332" y="241"/>
                    <a:pt x="343" y="228"/>
                  </a:cubicBezTo>
                  <a:cubicBezTo>
                    <a:pt x="331" y="232"/>
                    <a:pt x="322" y="229"/>
                    <a:pt x="314" y="231"/>
                  </a:cubicBezTo>
                  <a:cubicBezTo>
                    <a:pt x="326" y="220"/>
                    <a:pt x="329" y="194"/>
                    <a:pt x="347" y="187"/>
                  </a:cubicBezTo>
                  <a:cubicBezTo>
                    <a:pt x="329" y="190"/>
                    <a:pt x="330" y="186"/>
                    <a:pt x="316" y="189"/>
                  </a:cubicBezTo>
                  <a:cubicBezTo>
                    <a:pt x="329" y="181"/>
                    <a:pt x="340" y="149"/>
                    <a:pt x="366" y="148"/>
                  </a:cubicBezTo>
                  <a:cubicBezTo>
                    <a:pt x="363" y="143"/>
                    <a:pt x="341" y="143"/>
                    <a:pt x="334" y="136"/>
                  </a:cubicBezTo>
                  <a:cubicBezTo>
                    <a:pt x="351" y="134"/>
                    <a:pt x="366" y="117"/>
                    <a:pt x="394" y="120"/>
                  </a:cubicBezTo>
                  <a:cubicBezTo>
                    <a:pt x="379" y="111"/>
                    <a:pt x="379" y="101"/>
                    <a:pt x="373" y="93"/>
                  </a:cubicBezTo>
                  <a:cubicBezTo>
                    <a:pt x="392" y="103"/>
                    <a:pt x="422" y="98"/>
                    <a:pt x="434" y="109"/>
                  </a:cubicBezTo>
                  <a:cubicBezTo>
                    <a:pt x="447" y="87"/>
                    <a:pt x="470" y="97"/>
                    <a:pt x="487" y="96"/>
                  </a:cubicBezTo>
                  <a:cubicBezTo>
                    <a:pt x="480" y="104"/>
                    <a:pt x="470" y="105"/>
                    <a:pt x="470" y="111"/>
                  </a:cubicBezTo>
                  <a:cubicBezTo>
                    <a:pt x="470" y="120"/>
                    <a:pt x="506" y="124"/>
                    <a:pt x="504" y="133"/>
                  </a:cubicBezTo>
                  <a:cubicBezTo>
                    <a:pt x="514" y="134"/>
                    <a:pt x="527" y="139"/>
                    <a:pt x="535" y="142"/>
                  </a:cubicBezTo>
                  <a:cubicBezTo>
                    <a:pt x="551" y="144"/>
                    <a:pt x="545" y="156"/>
                    <a:pt x="542" y="158"/>
                  </a:cubicBezTo>
                  <a:cubicBezTo>
                    <a:pt x="546" y="166"/>
                    <a:pt x="538" y="176"/>
                    <a:pt x="529" y="182"/>
                  </a:cubicBezTo>
                  <a:cubicBezTo>
                    <a:pt x="528" y="188"/>
                    <a:pt x="519" y="190"/>
                    <a:pt x="519" y="190"/>
                  </a:cubicBezTo>
                  <a:cubicBezTo>
                    <a:pt x="519" y="190"/>
                    <a:pt x="521" y="184"/>
                    <a:pt x="519" y="183"/>
                  </a:cubicBezTo>
                  <a:cubicBezTo>
                    <a:pt x="503" y="183"/>
                    <a:pt x="486" y="171"/>
                    <a:pt x="484" y="183"/>
                  </a:cubicBezTo>
                  <a:cubicBezTo>
                    <a:pt x="484" y="185"/>
                    <a:pt x="484" y="186"/>
                    <a:pt x="484" y="188"/>
                  </a:cubicBezTo>
                  <a:cubicBezTo>
                    <a:pt x="485" y="188"/>
                    <a:pt x="488" y="187"/>
                    <a:pt x="491" y="187"/>
                  </a:cubicBezTo>
                  <a:cubicBezTo>
                    <a:pt x="501" y="187"/>
                    <a:pt x="521" y="195"/>
                    <a:pt x="536" y="195"/>
                  </a:cubicBezTo>
                  <a:cubicBezTo>
                    <a:pt x="559" y="194"/>
                    <a:pt x="557" y="163"/>
                    <a:pt x="580" y="164"/>
                  </a:cubicBezTo>
                  <a:cubicBezTo>
                    <a:pt x="561" y="173"/>
                    <a:pt x="581" y="203"/>
                    <a:pt x="548" y="206"/>
                  </a:cubicBezTo>
                  <a:cubicBezTo>
                    <a:pt x="531" y="207"/>
                    <a:pt x="506" y="193"/>
                    <a:pt x="492" y="193"/>
                  </a:cubicBezTo>
                  <a:cubicBezTo>
                    <a:pt x="489" y="193"/>
                    <a:pt x="487" y="194"/>
                    <a:pt x="486" y="194"/>
                  </a:cubicBezTo>
                  <a:cubicBezTo>
                    <a:pt x="491" y="207"/>
                    <a:pt x="511" y="212"/>
                    <a:pt x="516" y="201"/>
                  </a:cubicBezTo>
                  <a:cubicBezTo>
                    <a:pt x="519" y="203"/>
                    <a:pt x="518" y="207"/>
                    <a:pt x="518" y="207"/>
                  </a:cubicBezTo>
                  <a:cubicBezTo>
                    <a:pt x="522" y="208"/>
                    <a:pt x="527" y="208"/>
                    <a:pt x="527" y="216"/>
                  </a:cubicBezTo>
                  <a:cubicBezTo>
                    <a:pt x="527" y="224"/>
                    <a:pt x="521" y="228"/>
                    <a:pt x="521" y="228"/>
                  </a:cubicBezTo>
                  <a:cubicBezTo>
                    <a:pt x="521" y="232"/>
                    <a:pt x="514" y="239"/>
                    <a:pt x="509" y="239"/>
                  </a:cubicBezTo>
                  <a:cubicBezTo>
                    <a:pt x="512" y="234"/>
                    <a:pt x="512" y="224"/>
                    <a:pt x="492" y="224"/>
                  </a:cubicBezTo>
                  <a:cubicBezTo>
                    <a:pt x="471" y="224"/>
                    <a:pt x="477" y="243"/>
                    <a:pt x="486" y="246"/>
                  </a:cubicBezTo>
                  <a:cubicBezTo>
                    <a:pt x="515" y="255"/>
                    <a:pt x="517" y="267"/>
                    <a:pt x="530" y="273"/>
                  </a:cubicBezTo>
                  <a:cubicBezTo>
                    <a:pt x="530" y="277"/>
                    <a:pt x="515" y="273"/>
                    <a:pt x="515" y="276"/>
                  </a:cubicBezTo>
                  <a:cubicBezTo>
                    <a:pt x="515" y="279"/>
                    <a:pt x="520" y="281"/>
                    <a:pt x="528" y="281"/>
                  </a:cubicBezTo>
                  <a:cubicBezTo>
                    <a:pt x="540" y="281"/>
                    <a:pt x="563" y="265"/>
                    <a:pt x="563" y="238"/>
                  </a:cubicBezTo>
                  <a:cubicBezTo>
                    <a:pt x="557" y="226"/>
                    <a:pt x="567" y="207"/>
                    <a:pt x="585" y="210"/>
                  </a:cubicBezTo>
                  <a:cubicBezTo>
                    <a:pt x="590" y="196"/>
                    <a:pt x="602" y="199"/>
                    <a:pt x="602" y="199"/>
                  </a:cubicBezTo>
                  <a:cubicBezTo>
                    <a:pt x="602" y="199"/>
                    <a:pt x="595" y="204"/>
                    <a:pt x="596" y="211"/>
                  </a:cubicBezTo>
                  <a:cubicBezTo>
                    <a:pt x="612" y="209"/>
                    <a:pt x="616" y="220"/>
                    <a:pt x="616" y="220"/>
                  </a:cubicBezTo>
                  <a:cubicBezTo>
                    <a:pt x="616" y="220"/>
                    <a:pt x="632" y="220"/>
                    <a:pt x="632" y="231"/>
                  </a:cubicBezTo>
                  <a:cubicBezTo>
                    <a:pt x="629" y="228"/>
                    <a:pt x="621" y="228"/>
                    <a:pt x="619" y="230"/>
                  </a:cubicBezTo>
                  <a:cubicBezTo>
                    <a:pt x="619" y="234"/>
                    <a:pt x="618" y="238"/>
                    <a:pt x="616" y="239"/>
                  </a:cubicBezTo>
                  <a:cubicBezTo>
                    <a:pt x="618" y="242"/>
                    <a:pt x="618" y="245"/>
                    <a:pt x="618" y="249"/>
                  </a:cubicBezTo>
                  <a:cubicBezTo>
                    <a:pt x="629" y="256"/>
                    <a:pt x="620" y="268"/>
                    <a:pt x="620" y="268"/>
                  </a:cubicBezTo>
                  <a:cubicBezTo>
                    <a:pt x="620" y="268"/>
                    <a:pt x="619" y="259"/>
                    <a:pt x="614" y="260"/>
                  </a:cubicBezTo>
                  <a:cubicBezTo>
                    <a:pt x="613" y="264"/>
                    <a:pt x="605" y="269"/>
                    <a:pt x="599" y="268"/>
                  </a:cubicBezTo>
                  <a:cubicBezTo>
                    <a:pt x="595" y="279"/>
                    <a:pt x="587" y="285"/>
                    <a:pt x="582" y="292"/>
                  </a:cubicBezTo>
                  <a:cubicBezTo>
                    <a:pt x="591" y="295"/>
                    <a:pt x="590" y="297"/>
                    <a:pt x="598" y="300"/>
                  </a:cubicBezTo>
                  <a:cubicBezTo>
                    <a:pt x="590" y="306"/>
                    <a:pt x="573" y="309"/>
                    <a:pt x="573" y="309"/>
                  </a:cubicBezTo>
                  <a:cubicBezTo>
                    <a:pt x="573" y="309"/>
                    <a:pt x="576" y="313"/>
                    <a:pt x="584" y="316"/>
                  </a:cubicBezTo>
                  <a:cubicBezTo>
                    <a:pt x="574" y="326"/>
                    <a:pt x="552" y="322"/>
                    <a:pt x="552" y="322"/>
                  </a:cubicBezTo>
                  <a:cubicBezTo>
                    <a:pt x="552" y="322"/>
                    <a:pt x="553" y="326"/>
                    <a:pt x="561" y="333"/>
                  </a:cubicBezTo>
                  <a:cubicBezTo>
                    <a:pt x="547" y="335"/>
                    <a:pt x="526" y="330"/>
                    <a:pt x="515" y="330"/>
                  </a:cubicBezTo>
                  <a:cubicBezTo>
                    <a:pt x="499" y="330"/>
                    <a:pt x="499" y="347"/>
                    <a:pt x="514" y="347"/>
                  </a:cubicBezTo>
                  <a:cubicBezTo>
                    <a:pt x="534" y="347"/>
                    <a:pt x="567" y="334"/>
                    <a:pt x="583" y="334"/>
                  </a:cubicBezTo>
                  <a:cubicBezTo>
                    <a:pt x="592" y="334"/>
                    <a:pt x="597" y="335"/>
                    <a:pt x="602" y="338"/>
                  </a:cubicBezTo>
                  <a:cubicBezTo>
                    <a:pt x="616" y="337"/>
                    <a:pt x="620" y="346"/>
                    <a:pt x="621" y="351"/>
                  </a:cubicBezTo>
                  <a:cubicBezTo>
                    <a:pt x="634" y="360"/>
                    <a:pt x="627" y="370"/>
                    <a:pt x="627" y="370"/>
                  </a:cubicBezTo>
                  <a:close/>
                  <a:moveTo>
                    <a:pt x="120" y="86"/>
                  </a:moveTo>
                  <a:cubicBezTo>
                    <a:pt x="120" y="130"/>
                    <a:pt x="156" y="157"/>
                    <a:pt x="156" y="157"/>
                  </a:cubicBezTo>
                  <a:cubicBezTo>
                    <a:pt x="156" y="157"/>
                    <a:pt x="209" y="130"/>
                    <a:pt x="215" y="86"/>
                  </a:cubicBezTo>
                  <a:cubicBezTo>
                    <a:pt x="220" y="44"/>
                    <a:pt x="187" y="34"/>
                    <a:pt x="171" y="34"/>
                  </a:cubicBezTo>
                  <a:cubicBezTo>
                    <a:pt x="138" y="35"/>
                    <a:pt x="120" y="58"/>
                    <a:pt x="120" y="86"/>
                  </a:cubicBezTo>
                  <a:close/>
                  <a:moveTo>
                    <a:pt x="488" y="150"/>
                  </a:moveTo>
                  <a:cubicBezTo>
                    <a:pt x="493" y="148"/>
                    <a:pt x="486" y="146"/>
                    <a:pt x="489" y="141"/>
                  </a:cubicBezTo>
                  <a:cubicBezTo>
                    <a:pt x="492" y="137"/>
                    <a:pt x="497" y="137"/>
                    <a:pt x="497" y="135"/>
                  </a:cubicBezTo>
                  <a:cubicBezTo>
                    <a:pt x="488" y="133"/>
                    <a:pt x="476" y="135"/>
                    <a:pt x="465" y="143"/>
                  </a:cubicBezTo>
                  <a:cubicBezTo>
                    <a:pt x="476" y="146"/>
                    <a:pt x="483" y="152"/>
                    <a:pt x="488" y="150"/>
                  </a:cubicBezTo>
                  <a:close/>
                  <a:moveTo>
                    <a:pt x="528" y="148"/>
                  </a:moveTo>
                  <a:cubicBezTo>
                    <a:pt x="526" y="148"/>
                    <a:pt x="525" y="150"/>
                    <a:pt x="525" y="152"/>
                  </a:cubicBezTo>
                  <a:cubicBezTo>
                    <a:pt x="525" y="158"/>
                    <a:pt x="537" y="160"/>
                    <a:pt x="537" y="157"/>
                  </a:cubicBezTo>
                  <a:cubicBezTo>
                    <a:pt x="537" y="156"/>
                    <a:pt x="535" y="155"/>
                    <a:pt x="532" y="152"/>
                  </a:cubicBezTo>
                  <a:cubicBezTo>
                    <a:pt x="530" y="150"/>
                    <a:pt x="530" y="148"/>
                    <a:pt x="528" y="14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7" name="Freeform 25"/>
            <p:cNvSpPr>
              <a:spLocks noChangeAspect="1"/>
            </p:cNvSpPr>
            <p:nvPr/>
          </p:nvSpPr>
          <p:spPr bwMode="auto">
            <a:xfrm>
              <a:off x="1610" y="2843"/>
              <a:ext cx="432" cy="548"/>
            </a:xfrm>
            <a:custGeom>
              <a:avLst/>
              <a:gdLst>
                <a:gd name="T0" fmla="*/ 502 w 322"/>
                <a:gd name="T1" fmla="*/ 202 h 409"/>
                <a:gd name="T2" fmla="*/ 341 w 322"/>
                <a:gd name="T3" fmla="*/ 121 h 409"/>
                <a:gd name="T4" fmla="*/ 152 w 322"/>
                <a:gd name="T5" fmla="*/ 371 h 409"/>
                <a:gd name="T6" fmla="*/ 330 w 322"/>
                <a:gd name="T7" fmla="*/ 612 h 409"/>
                <a:gd name="T8" fmla="*/ 494 w 322"/>
                <a:gd name="T9" fmla="*/ 528 h 409"/>
                <a:gd name="T10" fmla="*/ 573 w 322"/>
                <a:gd name="T11" fmla="*/ 612 h 409"/>
                <a:gd name="T12" fmla="*/ 311 w 322"/>
                <a:gd name="T13" fmla="*/ 734 h 409"/>
                <a:gd name="T14" fmla="*/ 0 w 322"/>
                <a:gd name="T15" fmla="*/ 368 h 409"/>
                <a:gd name="T16" fmla="*/ 337 w 322"/>
                <a:gd name="T17" fmla="*/ 0 h 409"/>
                <a:gd name="T18" fmla="*/ 580 w 322"/>
                <a:gd name="T19" fmla="*/ 113 h 409"/>
                <a:gd name="T20" fmla="*/ 502 w 322"/>
                <a:gd name="T21" fmla="*/ 202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2" h="409">
                  <a:moveTo>
                    <a:pt x="279" y="113"/>
                  </a:moveTo>
                  <a:cubicBezTo>
                    <a:pt x="241" y="76"/>
                    <a:pt x="224" y="67"/>
                    <a:pt x="189" y="67"/>
                  </a:cubicBezTo>
                  <a:cubicBezTo>
                    <a:pt x="126" y="67"/>
                    <a:pt x="84" y="116"/>
                    <a:pt x="84" y="207"/>
                  </a:cubicBezTo>
                  <a:cubicBezTo>
                    <a:pt x="84" y="294"/>
                    <a:pt x="124" y="341"/>
                    <a:pt x="183" y="341"/>
                  </a:cubicBezTo>
                  <a:cubicBezTo>
                    <a:pt x="216" y="341"/>
                    <a:pt x="241" y="328"/>
                    <a:pt x="274" y="294"/>
                  </a:cubicBezTo>
                  <a:cubicBezTo>
                    <a:pt x="318" y="341"/>
                    <a:pt x="318" y="341"/>
                    <a:pt x="318" y="341"/>
                  </a:cubicBezTo>
                  <a:cubicBezTo>
                    <a:pt x="278" y="389"/>
                    <a:pt x="235" y="409"/>
                    <a:pt x="173" y="409"/>
                  </a:cubicBezTo>
                  <a:cubicBezTo>
                    <a:pt x="66" y="409"/>
                    <a:pt x="0" y="338"/>
                    <a:pt x="0" y="205"/>
                  </a:cubicBezTo>
                  <a:cubicBezTo>
                    <a:pt x="0" y="75"/>
                    <a:pt x="74" y="0"/>
                    <a:pt x="187" y="0"/>
                  </a:cubicBezTo>
                  <a:cubicBezTo>
                    <a:pt x="247" y="0"/>
                    <a:pt x="282" y="17"/>
                    <a:pt x="322" y="63"/>
                  </a:cubicBezTo>
                  <a:lnTo>
                    <a:pt x="27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8" name="Freeform 26"/>
            <p:cNvSpPr>
              <a:spLocks noChangeAspect="1" noEditPoints="1"/>
            </p:cNvSpPr>
            <p:nvPr/>
          </p:nvSpPr>
          <p:spPr bwMode="auto">
            <a:xfrm>
              <a:off x="2097" y="2843"/>
              <a:ext cx="101" cy="537"/>
            </a:xfrm>
            <a:custGeom>
              <a:avLst/>
              <a:gdLst>
                <a:gd name="T0" fmla="*/ 0 w 179"/>
                <a:gd name="T1" fmla="*/ 52 h 947"/>
                <a:gd name="T2" fmla="*/ 0 w 179"/>
                <a:gd name="T3" fmla="*/ 0 h 947"/>
                <a:gd name="T4" fmla="*/ 57 w 179"/>
                <a:gd name="T5" fmla="*/ 0 h 947"/>
                <a:gd name="T6" fmla="*/ 57 w 179"/>
                <a:gd name="T7" fmla="*/ 52 h 947"/>
                <a:gd name="T8" fmla="*/ 0 w 179"/>
                <a:gd name="T9" fmla="*/ 52 h 947"/>
                <a:gd name="T10" fmla="*/ 1 w 179"/>
                <a:gd name="T11" fmla="*/ 305 h 947"/>
                <a:gd name="T12" fmla="*/ 1 w 179"/>
                <a:gd name="T13" fmla="*/ 73 h 947"/>
                <a:gd name="T14" fmla="*/ 56 w 179"/>
                <a:gd name="T15" fmla="*/ 73 h 947"/>
                <a:gd name="T16" fmla="*/ 56 w 179"/>
                <a:gd name="T17" fmla="*/ 305 h 947"/>
                <a:gd name="T18" fmla="*/ 1 w 179"/>
                <a:gd name="T19" fmla="*/ 305 h 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947">
                  <a:moveTo>
                    <a:pt x="0" y="163"/>
                  </a:moveTo>
                  <a:lnTo>
                    <a:pt x="0" y="0"/>
                  </a:lnTo>
                  <a:lnTo>
                    <a:pt x="179" y="0"/>
                  </a:lnTo>
                  <a:lnTo>
                    <a:pt x="179" y="163"/>
                  </a:lnTo>
                  <a:lnTo>
                    <a:pt x="0" y="163"/>
                  </a:lnTo>
                  <a:close/>
                  <a:moveTo>
                    <a:pt x="2" y="947"/>
                  </a:moveTo>
                  <a:lnTo>
                    <a:pt x="2" y="227"/>
                  </a:lnTo>
                  <a:lnTo>
                    <a:pt x="175" y="227"/>
                  </a:lnTo>
                  <a:lnTo>
                    <a:pt x="175" y="947"/>
                  </a:lnTo>
                  <a:lnTo>
                    <a:pt x="2"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9" name="Freeform 27"/>
            <p:cNvSpPr>
              <a:spLocks noChangeAspect="1"/>
            </p:cNvSpPr>
            <p:nvPr/>
          </p:nvSpPr>
          <p:spPr bwMode="auto">
            <a:xfrm>
              <a:off x="2238" y="2843"/>
              <a:ext cx="270" cy="545"/>
            </a:xfrm>
            <a:custGeom>
              <a:avLst/>
              <a:gdLst>
                <a:gd name="T0" fmla="*/ 216 w 201"/>
                <a:gd name="T1" fmla="*/ 730 h 407"/>
                <a:gd name="T2" fmla="*/ 70 w 201"/>
                <a:gd name="T3" fmla="*/ 587 h 407"/>
                <a:gd name="T4" fmla="*/ 70 w 201"/>
                <a:gd name="T5" fmla="*/ 279 h 407"/>
                <a:gd name="T6" fmla="*/ 0 w 201"/>
                <a:gd name="T7" fmla="*/ 279 h 407"/>
                <a:gd name="T8" fmla="*/ 0 w 201"/>
                <a:gd name="T9" fmla="*/ 173 h 407"/>
                <a:gd name="T10" fmla="*/ 73 w 201"/>
                <a:gd name="T11" fmla="*/ 173 h 407"/>
                <a:gd name="T12" fmla="*/ 75 w 201"/>
                <a:gd name="T13" fmla="*/ 27 h 407"/>
                <a:gd name="T14" fmla="*/ 206 w 201"/>
                <a:gd name="T15" fmla="*/ 0 h 407"/>
                <a:gd name="T16" fmla="*/ 206 w 201"/>
                <a:gd name="T17" fmla="*/ 173 h 407"/>
                <a:gd name="T18" fmla="*/ 316 w 201"/>
                <a:gd name="T19" fmla="*/ 173 h 407"/>
                <a:gd name="T20" fmla="*/ 316 w 201"/>
                <a:gd name="T21" fmla="*/ 279 h 407"/>
                <a:gd name="T22" fmla="*/ 206 w 201"/>
                <a:gd name="T23" fmla="*/ 279 h 407"/>
                <a:gd name="T24" fmla="*/ 206 w 201"/>
                <a:gd name="T25" fmla="*/ 541 h 407"/>
                <a:gd name="T26" fmla="*/ 207 w 201"/>
                <a:gd name="T27" fmla="*/ 587 h 407"/>
                <a:gd name="T28" fmla="*/ 253 w 201"/>
                <a:gd name="T29" fmla="*/ 619 h 407"/>
                <a:gd name="T30" fmla="*/ 330 w 201"/>
                <a:gd name="T31" fmla="*/ 585 h 407"/>
                <a:gd name="T32" fmla="*/ 363 w 201"/>
                <a:gd name="T33" fmla="*/ 678 h 407"/>
                <a:gd name="T34" fmla="*/ 216 w 201"/>
                <a:gd name="T35" fmla="*/ 730 h 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407">
                  <a:moveTo>
                    <a:pt x="120" y="407"/>
                  </a:moveTo>
                  <a:cubicBezTo>
                    <a:pt x="64" y="407"/>
                    <a:pt x="39" y="382"/>
                    <a:pt x="39" y="327"/>
                  </a:cubicBezTo>
                  <a:cubicBezTo>
                    <a:pt x="39" y="155"/>
                    <a:pt x="39" y="155"/>
                    <a:pt x="39" y="155"/>
                  </a:cubicBezTo>
                  <a:cubicBezTo>
                    <a:pt x="0" y="155"/>
                    <a:pt x="0" y="155"/>
                    <a:pt x="0" y="155"/>
                  </a:cubicBezTo>
                  <a:cubicBezTo>
                    <a:pt x="0" y="96"/>
                    <a:pt x="0" y="96"/>
                    <a:pt x="0" y="96"/>
                  </a:cubicBezTo>
                  <a:cubicBezTo>
                    <a:pt x="40" y="96"/>
                    <a:pt x="40" y="96"/>
                    <a:pt x="40" y="96"/>
                  </a:cubicBezTo>
                  <a:cubicBezTo>
                    <a:pt x="42" y="15"/>
                    <a:pt x="42" y="15"/>
                    <a:pt x="42" y="15"/>
                  </a:cubicBezTo>
                  <a:cubicBezTo>
                    <a:pt x="114" y="0"/>
                    <a:pt x="114" y="0"/>
                    <a:pt x="114" y="0"/>
                  </a:cubicBezTo>
                  <a:cubicBezTo>
                    <a:pt x="114" y="96"/>
                    <a:pt x="114" y="96"/>
                    <a:pt x="114" y="96"/>
                  </a:cubicBezTo>
                  <a:cubicBezTo>
                    <a:pt x="175" y="96"/>
                    <a:pt x="175" y="96"/>
                    <a:pt x="175" y="96"/>
                  </a:cubicBezTo>
                  <a:cubicBezTo>
                    <a:pt x="175" y="155"/>
                    <a:pt x="175" y="155"/>
                    <a:pt x="175" y="155"/>
                  </a:cubicBezTo>
                  <a:cubicBezTo>
                    <a:pt x="114" y="155"/>
                    <a:pt x="114" y="155"/>
                    <a:pt x="114" y="155"/>
                  </a:cubicBezTo>
                  <a:cubicBezTo>
                    <a:pt x="114" y="302"/>
                    <a:pt x="114" y="302"/>
                    <a:pt x="114" y="302"/>
                  </a:cubicBezTo>
                  <a:cubicBezTo>
                    <a:pt x="114" y="316"/>
                    <a:pt x="114" y="321"/>
                    <a:pt x="115" y="327"/>
                  </a:cubicBezTo>
                  <a:cubicBezTo>
                    <a:pt x="118" y="338"/>
                    <a:pt x="128" y="345"/>
                    <a:pt x="140" y="345"/>
                  </a:cubicBezTo>
                  <a:cubicBezTo>
                    <a:pt x="152" y="345"/>
                    <a:pt x="160" y="342"/>
                    <a:pt x="183" y="326"/>
                  </a:cubicBezTo>
                  <a:cubicBezTo>
                    <a:pt x="201" y="378"/>
                    <a:pt x="201" y="378"/>
                    <a:pt x="201" y="378"/>
                  </a:cubicBezTo>
                  <a:cubicBezTo>
                    <a:pt x="173" y="399"/>
                    <a:pt x="152" y="407"/>
                    <a:pt x="120" y="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 name="Freeform 28"/>
            <p:cNvSpPr>
              <a:spLocks noChangeAspect="1"/>
            </p:cNvSpPr>
            <p:nvPr/>
          </p:nvSpPr>
          <p:spPr bwMode="auto">
            <a:xfrm>
              <a:off x="2499" y="2972"/>
              <a:ext cx="401" cy="579"/>
            </a:xfrm>
            <a:custGeom>
              <a:avLst/>
              <a:gdLst>
                <a:gd name="T0" fmla="*/ 211 w 300"/>
                <a:gd name="T1" fmla="*/ 774 h 433"/>
                <a:gd name="T2" fmla="*/ 75 w 300"/>
                <a:gd name="T3" fmla="*/ 774 h 433"/>
                <a:gd name="T4" fmla="*/ 182 w 300"/>
                <a:gd name="T5" fmla="*/ 535 h 433"/>
                <a:gd name="T6" fmla="*/ 0 w 300"/>
                <a:gd name="T7" fmla="*/ 0 h 433"/>
                <a:gd name="T8" fmla="*/ 147 w 300"/>
                <a:gd name="T9" fmla="*/ 0 h 433"/>
                <a:gd name="T10" fmla="*/ 230 w 300"/>
                <a:gd name="T11" fmla="*/ 302 h 433"/>
                <a:gd name="T12" fmla="*/ 249 w 300"/>
                <a:gd name="T13" fmla="*/ 376 h 433"/>
                <a:gd name="T14" fmla="*/ 270 w 300"/>
                <a:gd name="T15" fmla="*/ 322 h 433"/>
                <a:gd name="T16" fmla="*/ 394 w 300"/>
                <a:gd name="T17" fmla="*/ 0 h 433"/>
                <a:gd name="T18" fmla="*/ 536 w 300"/>
                <a:gd name="T19" fmla="*/ 0 h 433"/>
                <a:gd name="T20" fmla="*/ 211 w 300"/>
                <a:gd name="T21" fmla="*/ 774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433">
                  <a:moveTo>
                    <a:pt x="118" y="433"/>
                  </a:moveTo>
                  <a:cubicBezTo>
                    <a:pt x="42" y="433"/>
                    <a:pt x="42" y="433"/>
                    <a:pt x="42" y="433"/>
                  </a:cubicBezTo>
                  <a:cubicBezTo>
                    <a:pt x="75" y="365"/>
                    <a:pt x="96" y="314"/>
                    <a:pt x="102" y="299"/>
                  </a:cubicBezTo>
                  <a:cubicBezTo>
                    <a:pt x="0" y="0"/>
                    <a:pt x="0" y="0"/>
                    <a:pt x="0" y="0"/>
                  </a:cubicBezTo>
                  <a:cubicBezTo>
                    <a:pt x="82" y="0"/>
                    <a:pt x="82" y="0"/>
                    <a:pt x="82" y="0"/>
                  </a:cubicBezTo>
                  <a:cubicBezTo>
                    <a:pt x="82" y="0"/>
                    <a:pt x="125" y="153"/>
                    <a:pt x="129" y="169"/>
                  </a:cubicBezTo>
                  <a:cubicBezTo>
                    <a:pt x="134" y="186"/>
                    <a:pt x="139" y="210"/>
                    <a:pt x="139" y="210"/>
                  </a:cubicBezTo>
                  <a:cubicBezTo>
                    <a:pt x="144" y="195"/>
                    <a:pt x="144" y="198"/>
                    <a:pt x="151" y="180"/>
                  </a:cubicBezTo>
                  <a:cubicBezTo>
                    <a:pt x="175" y="116"/>
                    <a:pt x="221" y="0"/>
                    <a:pt x="221" y="0"/>
                  </a:cubicBezTo>
                  <a:cubicBezTo>
                    <a:pt x="300" y="0"/>
                    <a:pt x="300" y="0"/>
                    <a:pt x="300" y="0"/>
                  </a:cubicBezTo>
                  <a:lnTo>
                    <a:pt x="11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1" name="Freeform 29"/>
            <p:cNvSpPr>
              <a:spLocks noChangeAspect="1" noEditPoints="1"/>
            </p:cNvSpPr>
            <p:nvPr/>
          </p:nvSpPr>
          <p:spPr bwMode="auto">
            <a:xfrm>
              <a:off x="2883" y="3604"/>
              <a:ext cx="393" cy="550"/>
            </a:xfrm>
            <a:custGeom>
              <a:avLst/>
              <a:gdLst>
                <a:gd name="T0" fmla="*/ 397 w 293"/>
                <a:gd name="T1" fmla="*/ 725 h 411"/>
                <a:gd name="T2" fmla="*/ 392 w 293"/>
                <a:gd name="T3" fmla="*/ 634 h 411"/>
                <a:gd name="T4" fmla="*/ 207 w 293"/>
                <a:gd name="T5" fmla="*/ 736 h 411"/>
                <a:gd name="T6" fmla="*/ 0 w 293"/>
                <a:gd name="T7" fmla="*/ 454 h 411"/>
                <a:gd name="T8" fmla="*/ 233 w 293"/>
                <a:gd name="T9" fmla="*/ 159 h 411"/>
                <a:gd name="T10" fmla="*/ 385 w 293"/>
                <a:gd name="T11" fmla="*/ 226 h 411"/>
                <a:gd name="T12" fmla="*/ 384 w 293"/>
                <a:gd name="T13" fmla="*/ 159 h 411"/>
                <a:gd name="T14" fmla="*/ 384 w 293"/>
                <a:gd name="T15" fmla="*/ 0 h 411"/>
                <a:gd name="T16" fmla="*/ 520 w 293"/>
                <a:gd name="T17" fmla="*/ 0 h 411"/>
                <a:gd name="T18" fmla="*/ 520 w 293"/>
                <a:gd name="T19" fmla="*/ 624 h 411"/>
                <a:gd name="T20" fmla="*/ 522 w 293"/>
                <a:gd name="T21" fmla="*/ 661 h 411"/>
                <a:gd name="T22" fmla="*/ 527 w 293"/>
                <a:gd name="T23" fmla="*/ 725 h 411"/>
                <a:gd name="T24" fmla="*/ 397 w 293"/>
                <a:gd name="T25" fmla="*/ 725 h 411"/>
                <a:gd name="T26" fmla="*/ 380 w 293"/>
                <a:gd name="T27" fmla="*/ 361 h 411"/>
                <a:gd name="T28" fmla="*/ 264 w 293"/>
                <a:gd name="T29" fmla="*/ 265 h 411"/>
                <a:gd name="T30" fmla="*/ 137 w 293"/>
                <a:gd name="T31" fmla="*/ 446 h 411"/>
                <a:gd name="T32" fmla="*/ 239 w 293"/>
                <a:gd name="T33" fmla="*/ 621 h 411"/>
                <a:gd name="T34" fmla="*/ 351 w 293"/>
                <a:gd name="T35" fmla="*/ 559 h 411"/>
                <a:gd name="T36" fmla="*/ 389 w 293"/>
                <a:gd name="T37" fmla="*/ 432 h 411"/>
                <a:gd name="T38" fmla="*/ 380 w 293"/>
                <a:gd name="T39" fmla="*/ 361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11">
                  <a:moveTo>
                    <a:pt x="221" y="405"/>
                  </a:moveTo>
                  <a:cubicBezTo>
                    <a:pt x="219" y="388"/>
                    <a:pt x="219" y="384"/>
                    <a:pt x="218" y="354"/>
                  </a:cubicBezTo>
                  <a:cubicBezTo>
                    <a:pt x="188" y="396"/>
                    <a:pt x="160" y="411"/>
                    <a:pt x="115" y="411"/>
                  </a:cubicBezTo>
                  <a:cubicBezTo>
                    <a:pt x="41" y="411"/>
                    <a:pt x="0" y="355"/>
                    <a:pt x="0" y="253"/>
                  </a:cubicBezTo>
                  <a:cubicBezTo>
                    <a:pt x="0" y="148"/>
                    <a:pt x="47" y="89"/>
                    <a:pt x="130" y="89"/>
                  </a:cubicBezTo>
                  <a:cubicBezTo>
                    <a:pt x="169" y="89"/>
                    <a:pt x="195" y="100"/>
                    <a:pt x="214" y="126"/>
                  </a:cubicBezTo>
                  <a:cubicBezTo>
                    <a:pt x="213" y="110"/>
                    <a:pt x="213" y="105"/>
                    <a:pt x="213" y="89"/>
                  </a:cubicBezTo>
                  <a:cubicBezTo>
                    <a:pt x="213" y="0"/>
                    <a:pt x="213" y="0"/>
                    <a:pt x="213" y="0"/>
                  </a:cubicBezTo>
                  <a:cubicBezTo>
                    <a:pt x="289" y="0"/>
                    <a:pt x="289" y="0"/>
                    <a:pt x="289" y="0"/>
                  </a:cubicBezTo>
                  <a:cubicBezTo>
                    <a:pt x="289" y="348"/>
                    <a:pt x="289" y="348"/>
                    <a:pt x="289" y="348"/>
                  </a:cubicBezTo>
                  <a:cubicBezTo>
                    <a:pt x="289" y="353"/>
                    <a:pt x="289" y="360"/>
                    <a:pt x="290" y="369"/>
                  </a:cubicBezTo>
                  <a:cubicBezTo>
                    <a:pt x="290" y="385"/>
                    <a:pt x="291" y="390"/>
                    <a:pt x="293" y="405"/>
                  </a:cubicBezTo>
                  <a:lnTo>
                    <a:pt x="221" y="405"/>
                  </a:lnTo>
                  <a:close/>
                  <a:moveTo>
                    <a:pt x="211" y="202"/>
                  </a:moveTo>
                  <a:cubicBezTo>
                    <a:pt x="202" y="169"/>
                    <a:pt x="177" y="148"/>
                    <a:pt x="147" y="148"/>
                  </a:cubicBezTo>
                  <a:cubicBezTo>
                    <a:pt x="104" y="148"/>
                    <a:pt x="76" y="184"/>
                    <a:pt x="76" y="249"/>
                  </a:cubicBezTo>
                  <a:cubicBezTo>
                    <a:pt x="76" y="314"/>
                    <a:pt x="98" y="347"/>
                    <a:pt x="133" y="347"/>
                  </a:cubicBezTo>
                  <a:cubicBezTo>
                    <a:pt x="154" y="347"/>
                    <a:pt x="177" y="334"/>
                    <a:pt x="195" y="312"/>
                  </a:cubicBezTo>
                  <a:cubicBezTo>
                    <a:pt x="204" y="300"/>
                    <a:pt x="216" y="275"/>
                    <a:pt x="216" y="241"/>
                  </a:cubicBezTo>
                  <a:cubicBezTo>
                    <a:pt x="216" y="219"/>
                    <a:pt x="215" y="215"/>
                    <a:pt x="211"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2" name="Freeform 30"/>
            <p:cNvSpPr>
              <a:spLocks noChangeAspect="1"/>
            </p:cNvSpPr>
            <p:nvPr/>
          </p:nvSpPr>
          <p:spPr bwMode="auto">
            <a:xfrm>
              <a:off x="1610" y="3604"/>
              <a:ext cx="450" cy="554"/>
            </a:xfrm>
            <a:custGeom>
              <a:avLst/>
              <a:gdLst>
                <a:gd name="T0" fmla="*/ 525 w 336"/>
                <a:gd name="T1" fmla="*/ 201 h 414"/>
                <a:gd name="T2" fmla="*/ 358 w 336"/>
                <a:gd name="T3" fmla="*/ 118 h 414"/>
                <a:gd name="T4" fmla="*/ 150 w 336"/>
                <a:gd name="T5" fmla="*/ 369 h 414"/>
                <a:gd name="T6" fmla="*/ 355 w 336"/>
                <a:gd name="T7" fmla="*/ 626 h 414"/>
                <a:gd name="T8" fmla="*/ 471 w 336"/>
                <a:gd name="T9" fmla="*/ 597 h 414"/>
                <a:gd name="T10" fmla="*/ 471 w 336"/>
                <a:gd name="T11" fmla="*/ 454 h 414"/>
                <a:gd name="T12" fmla="*/ 471 w 336"/>
                <a:gd name="T13" fmla="*/ 387 h 414"/>
                <a:gd name="T14" fmla="*/ 599 w 336"/>
                <a:gd name="T15" fmla="*/ 387 h 414"/>
                <a:gd name="T16" fmla="*/ 599 w 336"/>
                <a:gd name="T17" fmla="*/ 668 h 414"/>
                <a:gd name="T18" fmla="*/ 339 w 336"/>
                <a:gd name="T19" fmla="*/ 741 h 414"/>
                <a:gd name="T20" fmla="*/ 0 w 336"/>
                <a:gd name="T21" fmla="*/ 372 h 414"/>
                <a:gd name="T22" fmla="*/ 344 w 336"/>
                <a:gd name="T23" fmla="*/ 0 h 414"/>
                <a:gd name="T24" fmla="*/ 603 w 336"/>
                <a:gd name="T25" fmla="*/ 115 h 414"/>
                <a:gd name="T26" fmla="*/ 525 w 336"/>
                <a:gd name="T27" fmla="*/ 201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414">
                  <a:moveTo>
                    <a:pt x="293" y="112"/>
                  </a:moveTo>
                  <a:cubicBezTo>
                    <a:pt x="259" y="77"/>
                    <a:pt x="236" y="66"/>
                    <a:pt x="199" y="66"/>
                  </a:cubicBezTo>
                  <a:cubicBezTo>
                    <a:pt x="131" y="66"/>
                    <a:pt x="84" y="116"/>
                    <a:pt x="84" y="206"/>
                  </a:cubicBezTo>
                  <a:cubicBezTo>
                    <a:pt x="84" y="301"/>
                    <a:pt x="128" y="350"/>
                    <a:pt x="198" y="350"/>
                  </a:cubicBezTo>
                  <a:cubicBezTo>
                    <a:pt x="224" y="350"/>
                    <a:pt x="239" y="347"/>
                    <a:pt x="263" y="333"/>
                  </a:cubicBezTo>
                  <a:cubicBezTo>
                    <a:pt x="263" y="253"/>
                    <a:pt x="263" y="253"/>
                    <a:pt x="263" y="253"/>
                  </a:cubicBezTo>
                  <a:cubicBezTo>
                    <a:pt x="263" y="216"/>
                    <a:pt x="263" y="216"/>
                    <a:pt x="263" y="216"/>
                  </a:cubicBezTo>
                  <a:cubicBezTo>
                    <a:pt x="334" y="216"/>
                    <a:pt x="334" y="216"/>
                    <a:pt x="334" y="216"/>
                  </a:cubicBezTo>
                  <a:cubicBezTo>
                    <a:pt x="334" y="373"/>
                    <a:pt x="334" y="373"/>
                    <a:pt x="334" y="373"/>
                  </a:cubicBezTo>
                  <a:cubicBezTo>
                    <a:pt x="284" y="402"/>
                    <a:pt x="242" y="414"/>
                    <a:pt x="189" y="414"/>
                  </a:cubicBezTo>
                  <a:cubicBezTo>
                    <a:pt x="73" y="414"/>
                    <a:pt x="0" y="341"/>
                    <a:pt x="0" y="208"/>
                  </a:cubicBezTo>
                  <a:cubicBezTo>
                    <a:pt x="0" y="78"/>
                    <a:pt x="77" y="0"/>
                    <a:pt x="192" y="0"/>
                  </a:cubicBezTo>
                  <a:cubicBezTo>
                    <a:pt x="254" y="0"/>
                    <a:pt x="298" y="20"/>
                    <a:pt x="336" y="64"/>
                  </a:cubicBezTo>
                  <a:lnTo>
                    <a:pt x="2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3" name="Freeform 31"/>
            <p:cNvSpPr>
              <a:spLocks noChangeAspect="1"/>
            </p:cNvSpPr>
            <p:nvPr/>
          </p:nvSpPr>
          <p:spPr bwMode="auto">
            <a:xfrm>
              <a:off x="2126" y="3735"/>
              <a:ext cx="363" cy="422"/>
            </a:xfrm>
            <a:custGeom>
              <a:avLst/>
              <a:gdLst>
                <a:gd name="T0" fmla="*/ 354 w 271"/>
                <a:gd name="T1" fmla="*/ 551 h 315"/>
                <a:gd name="T2" fmla="*/ 350 w 271"/>
                <a:gd name="T3" fmla="*/ 497 h 315"/>
                <a:gd name="T4" fmla="*/ 350 w 271"/>
                <a:gd name="T5" fmla="*/ 472 h 315"/>
                <a:gd name="T6" fmla="*/ 162 w 271"/>
                <a:gd name="T7" fmla="*/ 565 h 315"/>
                <a:gd name="T8" fmla="*/ 0 w 271"/>
                <a:gd name="T9" fmla="*/ 398 h 315"/>
                <a:gd name="T10" fmla="*/ 0 w 271"/>
                <a:gd name="T11" fmla="*/ 0 h 315"/>
                <a:gd name="T12" fmla="*/ 137 w 271"/>
                <a:gd name="T13" fmla="*/ 0 h 315"/>
                <a:gd name="T14" fmla="*/ 137 w 271"/>
                <a:gd name="T15" fmla="*/ 359 h 315"/>
                <a:gd name="T16" fmla="*/ 200 w 271"/>
                <a:gd name="T17" fmla="*/ 445 h 315"/>
                <a:gd name="T18" fmla="*/ 343 w 271"/>
                <a:gd name="T19" fmla="*/ 279 h 315"/>
                <a:gd name="T20" fmla="*/ 343 w 271"/>
                <a:gd name="T21" fmla="*/ 0 h 315"/>
                <a:gd name="T22" fmla="*/ 480 w 271"/>
                <a:gd name="T23" fmla="*/ 0 h 315"/>
                <a:gd name="T24" fmla="*/ 480 w 271"/>
                <a:gd name="T25" fmla="*/ 443 h 315"/>
                <a:gd name="T26" fmla="*/ 481 w 271"/>
                <a:gd name="T27" fmla="*/ 490 h 315"/>
                <a:gd name="T28" fmla="*/ 486 w 271"/>
                <a:gd name="T29" fmla="*/ 551 h 315"/>
                <a:gd name="T30" fmla="*/ 354 w 271"/>
                <a:gd name="T31" fmla="*/ 551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1" h="315">
                  <a:moveTo>
                    <a:pt x="197" y="307"/>
                  </a:moveTo>
                  <a:cubicBezTo>
                    <a:pt x="196" y="295"/>
                    <a:pt x="196" y="294"/>
                    <a:pt x="195" y="277"/>
                  </a:cubicBezTo>
                  <a:cubicBezTo>
                    <a:pt x="195" y="274"/>
                    <a:pt x="195" y="269"/>
                    <a:pt x="195" y="263"/>
                  </a:cubicBezTo>
                  <a:cubicBezTo>
                    <a:pt x="166" y="297"/>
                    <a:pt x="128" y="315"/>
                    <a:pt x="90" y="315"/>
                  </a:cubicBezTo>
                  <a:cubicBezTo>
                    <a:pt x="35" y="315"/>
                    <a:pt x="0" y="279"/>
                    <a:pt x="0" y="222"/>
                  </a:cubicBezTo>
                  <a:cubicBezTo>
                    <a:pt x="0" y="0"/>
                    <a:pt x="0" y="0"/>
                    <a:pt x="0" y="0"/>
                  </a:cubicBezTo>
                  <a:cubicBezTo>
                    <a:pt x="76" y="0"/>
                    <a:pt x="76" y="0"/>
                    <a:pt x="76" y="0"/>
                  </a:cubicBezTo>
                  <a:cubicBezTo>
                    <a:pt x="76" y="200"/>
                    <a:pt x="76" y="200"/>
                    <a:pt x="76" y="200"/>
                  </a:cubicBezTo>
                  <a:cubicBezTo>
                    <a:pt x="76" y="232"/>
                    <a:pt x="88" y="248"/>
                    <a:pt x="111" y="248"/>
                  </a:cubicBezTo>
                  <a:cubicBezTo>
                    <a:pt x="138" y="249"/>
                    <a:pt x="191" y="210"/>
                    <a:pt x="191" y="155"/>
                  </a:cubicBezTo>
                  <a:cubicBezTo>
                    <a:pt x="191" y="0"/>
                    <a:pt x="191" y="0"/>
                    <a:pt x="191" y="0"/>
                  </a:cubicBezTo>
                  <a:cubicBezTo>
                    <a:pt x="267" y="0"/>
                    <a:pt x="267" y="0"/>
                    <a:pt x="267" y="0"/>
                  </a:cubicBezTo>
                  <a:cubicBezTo>
                    <a:pt x="267" y="247"/>
                    <a:pt x="267" y="247"/>
                    <a:pt x="267" y="247"/>
                  </a:cubicBezTo>
                  <a:cubicBezTo>
                    <a:pt x="267" y="252"/>
                    <a:pt x="268" y="260"/>
                    <a:pt x="268" y="273"/>
                  </a:cubicBezTo>
                  <a:cubicBezTo>
                    <a:pt x="269" y="291"/>
                    <a:pt x="270" y="294"/>
                    <a:pt x="271" y="307"/>
                  </a:cubicBezTo>
                  <a:lnTo>
                    <a:pt x="197"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4" name="Freeform 32"/>
            <p:cNvSpPr>
              <a:spLocks noChangeAspect="1" noEditPoints="1"/>
            </p:cNvSpPr>
            <p:nvPr/>
          </p:nvSpPr>
          <p:spPr bwMode="auto">
            <a:xfrm>
              <a:off x="2551" y="3602"/>
              <a:ext cx="103" cy="544"/>
            </a:xfrm>
            <a:custGeom>
              <a:avLst/>
              <a:gdLst>
                <a:gd name="T0" fmla="*/ 0 w 182"/>
                <a:gd name="T1" fmla="*/ 53 h 959"/>
                <a:gd name="T2" fmla="*/ 0 w 182"/>
                <a:gd name="T3" fmla="*/ 0 h 959"/>
                <a:gd name="T4" fmla="*/ 58 w 182"/>
                <a:gd name="T5" fmla="*/ 0 h 959"/>
                <a:gd name="T6" fmla="*/ 58 w 182"/>
                <a:gd name="T7" fmla="*/ 53 h 959"/>
                <a:gd name="T8" fmla="*/ 0 w 182"/>
                <a:gd name="T9" fmla="*/ 53 h 959"/>
                <a:gd name="T10" fmla="*/ 1 w 182"/>
                <a:gd name="T11" fmla="*/ 309 h 959"/>
                <a:gd name="T12" fmla="*/ 1 w 182"/>
                <a:gd name="T13" fmla="*/ 75 h 959"/>
                <a:gd name="T14" fmla="*/ 57 w 182"/>
                <a:gd name="T15" fmla="*/ 75 h 959"/>
                <a:gd name="T16" fmla="*/ 57 w 182"/>
                <a:gd name="T17" fmla="*/ 309 h 959"/>
                <a:gd name="T18" fmla="*/ 1 w 182"/>
                <a:gd name="T19" fmla="*/ 309 h 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959">
                  <a:moveTo>
                    <a:pt x="0" y="165"/>
                  </a:moveTo>
                  <a:lnTo>
                    <a:pt x="0" y="0"/>
                  </a:lnTo>
                  <a:lnTo>
                    <a:pt x="182" y="0"/>
                  </a:lnTo>
                  <a:lnTo>
                    <a:pt x="182" y="165"/>
                  </a:lnTo>
                  <a:lnTo>
                    <a:pt x="0" y="165"/>
                  </a:lnTo>
                  <a:close/>
                  <a:moveTo>
                    <a:pt x="2" y="959"/>
                  </a:moveTo>
                  <a:lnTo>
                    <a:pt x="2" y="234"/>
                  </a:lnTo>
                  <a:lnTo>
                    <a:pt x="177" y="234"/>
                  </a:lnTo>
                  <a:lnTo>
                    <a:pt x="177" y="959"/>
                  </a:lnTo>
                  <a:lnTo>
                    <a:pt x="2"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5" name="Rectangle 33"/>
            <p:cNvSpPr>
              <a:spLocks noChangeAspect="1" noChangeArrowheads="1"/>
            </p:cNvSpPr>
            <p:nvPr/>
          </p:nvSpPr>
          <p:spPr bwMode="auto">
            <a:xfrm>
              <a:off x="2723" y="3602"/>
              <a:ext cx="101" cy="5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eaLnBrk="1" fontAlgn="base" hangingPunct="1">
                <a:spcBef>
                  <a:spcPct val="0"/>
                </a:spcBef>
                <a:spcAft>
                  <a:spcPct val="0"/>
                </a:spcAft>
              </a:pPr>
              <a:endParaRPr lang="en-US" altLang="en-US" sz="1800" kern="1200" dirty="0" smtClean="0">
                <a:solidFill>
                  <a:srgbClr val="000000"/>
                </a:solidFill>
              </a:endParaRPr>
            </a:p>
          </p:txBody>
        </p:sp>
        <p:sp>
          <p:nvSpPr>
            <p:cNvPr id="16" name="Freeform 34"/>
            <p:cNvSpPr>
              <a:spLocks noChangeAspect="1"/>
            </p:cNvSpPr>
            <p:nvPr/>
          </p:nvSpPr>
          <p:spPr bwMode="auto">
            <a:xfrm>
              <a:off x="3321" y="3724"/>
              <a:ext cx="320" cy="433"/>
            </a:xfrm>
            <a:custGeom>
              <a:avLst/>
              <a:gdLst>
                <a:gd name="T0" fmla="*/ 210 w 239"/>
                <a:gd name="T1" fmla="*/ 580 h 323"/>
                <a:gd name="T2" fmla="*/ 0 w 239"/>
                <a:gd name="T3" fmla="*/ 524 h 323"/>
                <a:gd name="T4" fmla="*/ 43 w 239"/>
                <a:gd name="T5" fmla="*/ 422 h 323"/>
                <a:gd name="T6" fmla="*/ 202 w 239"/>
                <a:gd name="T7" fmla="*/ 476 h 323"/>
                <a:gd name="T8" fmla="*/ 291 w 239"/>
                <a:gd name="T9" fmla="*/ 412 h 323"/>
                <a:gd name="T10" fmla="*/ 202 w 239"/>
                <a:gd name="T11" fmla="*/ 343 h 323"/>
                <a:gd name="T12" fmla="*/ 90 w 239"/>
                <a:gd name="T13" fmla="*/ 315 h 323"/>
                <a:gd name="T14" fmla="*/ 23 w 239"/>
                <a:gd name="T15" fmla="*/ 185 h 323"/>
                <a:gd name="T16" fmla="*/ 238 w 239"/>
                <a:gd name="T17" fmla="*/ 0 h 323"/>
                <a:gd name="T18" fmla="*/ 428 w 239"/>
                <a:gd name="T19" fmla="*/ 47 h 323"/>
                <a:gd name="T20" fmla="*/ 392 w 239"/>
                <a:gd name="T21" fmla="*/ 154 h 323"/>
                <a:gd name="T22" fmla="*/ 244 w 239"/>
                <a:gd name="T23" fmla="*/ 107 h 323"/>
                <a:gd name="T24" fmla="*/ 159 w 239"/>
                <a:gd name="T25" fmla="*/ 170 h 323"/>
                <a:gd name="T26" fmla="*/ 183 w 239"/>
                <a:gd name="T27" fmla="*/ 212 h 323"/>
                <a:gd name="T28" fmla="*/ 212 w 239"/>
                <a:gd name="T29" fmla="*/ 221 h 323"/>
                <a:gd name="T30" fmla="*/ 248 w 239"/>
                <a:gd name="T31" fmla="*/ 227 h 323"/>
                <a:gd name="T32" fmla="*/ 428 w 239"/>
                <a:gd name="T33" fmla="*/ 391 h 323"/>
                <a:gd name="T34" fmla="*/ 210 w 239"/>
                <a:gd name="T35" fmla="*/ 580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23">
                  <a:moveTo>
                    <a:pt x="117" y="323"/>
                  </a:moveTo>
                  <a:cubicBezTo>
                    <a:pt x="75" y="323"/>
                    <a:pt x="35" y="313"/>
                    <a:pt x="0" y="292"/>
                  </a:cubicBezTo>
                  <a:cubicBezTo>
                    <a:pt x="24" y="235"/>
                    <a:pt x="24" y="235"/>
                    <a:pt x="24" y="235"/>
                  </a:cubicBezTo>
                  <a:cubicBezTo>
                    <a:pt x="59" y="257"/>
                    <a:pt x="84" y="265"/>
                    <a:pt x="113" y="265"/>
                  </a:cubicBezTo>
                  <a:cubicBezTo>
                    <a:pt x="144" y="265"/>
                    <a:pt x="162" y="252"/>
                    <a:pt x="162" y="229"/>
                  </a:cubicBezTo>
                  <a:cubicBezTo>
                    <a:pt x="162" y="207"/>
                    <a:pt x="149" y="197"/>
                    <a:pt x="113" y="191"/>
                  </a:cubicBezTo>
                  <a:cubicBezTo>
                    <a:pt x="72" y="186"/>
                    <a:pt x="66" y="184"/>
                    <a:pt x="50" y="175"/>
                  </a:cubicBezTo>
                  <a:cubicBezTo>
                    <a:pt x="27" y="161"/>
                    <a:pt x="13" y="134"/>
                    <a:pt x="13" y="103"/>
                  </a:cubicBezTo>
                  <a:cubicBezTo>
                    <a:pt x="13" y="39"/>
                    <a:pt x="59" y="0"/>
                    <a:pt x="133" y="0"/>
                  </a:cubicBezTo>
                  <a:cubicBezTo>
                    <a:pt x="173" y="0"/>
                    <a:pt x="209" y="8"/>
                    <a:pt x="239" y="26"/>
                  </a:cubicBezTo>
                  <a:cubicBezTo>
                    <a:pt x="219" y="86"/>
                    <a:pt x="219" y="86"/>
                    <a:pt x="219" y="86"/>
                  </a:cubicBezTo>
                  <a:cubicBezTo>
                    <a:pt x="186" y="67"/>
                    <a:pt x="164" y="60"/>
                    <a:pt x="136" y="60"/>
                  </a:cubicBezTo>
                  <a:cubicBezTo>
                    <a:pt x="105" y="60"/>
                    <a:pt x="89" y="72"/>
                    <a:pt x="89" y="95"/>
                  </a:cubicBezTo>
                  <a:cubicBezTo>
                    <a:pt x="89" y="106"/>
                    <a:pt x="94" y="113"/>
                    <a:pt x="102" y="118"/>
                  </a:cubicBezTo>
                  <a:cubicBezTo>
                    <a:pt x="107" y="120"/>
                    <a:pt x="112" y="122"/>
                    <a:pt x="118" y="123"/>
                  </a:cubicBezTo>
                  <a:cubicBezTo>
                    <a:pt x="122" y="124"/>
                    <a:pt x="129" y="125"/>
                    <a:pt x="138" y="126"/>
                  </a:cubicBezTo>
                  <a:cubicBezTo>
                    <a:pt x="209" y="135"/>
                    <a:pt x="239" y="163"/>
                    <a:pt x="239" y="218"/>
                  </a:cubicBezTo>
                  <a:cubicBezTo>
                    <a:pt x="239" y="284"/>
                    <a:pt x="194" y="323"/>
                    <a:pt x="117" y="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grpSp>
      <p:sp>
        <p:nvSpPr>
          <p:cNvPr id="3074" name="Rectangle 2"/>
          <p:cNvSpPr>
            <a:spLocks noGrp="1" noChangeArrowheads="1"/>
          </p:cNvSpPr>
          <p:nvPr>
            <p:ph type="ctrTitle"/>
          </p:nvPr>
        </p:nvSpPr>
        <p:spPr>
          <a:xfrm>
            <a:off x="355600" y="2233613"/>
            <a:ext cx="7324725" cy="763587"/>
          </a:xfrm>
        </p:spPr>
        <p:txBody>
          <a:bodyPr/>
          <a:lstStyle>
            <a:lvl1pPr>
              <a:defRPr sz="5300"/>
            </a:lvl1pPr>
          </a:lstStyle>
          <a:p>
            <a:pPr lvl="0"/>
            <a:r>
              <a:rPr lang="en-GB" noProof="0" smtClean="0"/>
              <a:t>Click to edit Master</a:t>
            </a:r>
          </a:p>
        </p:txBody>
      </p:sp>
      <p:sp>
        <p:nvSpPr>
          <p:cNvPr id="3075" name="Rectangle 3"/>
          <p:cNvSpPr>
            <a:spLocks noGrp="1" noChangeArrowheads="1"/>
          </p:cNvSpPr>
          <p:nvPr>
            <p:ph type="subTitle" idx="1"/>
          </p:nvPr>
        </p:nvSpPr>
        <p:spPr>
          <a:xfrm>
            <a:off x="357188" y="6234113"/>
            <a:ext cx="5180012" cy="334962"/>
          </a:xfrm>
          <a:solidFill>
            <a:srgbClr val="FF0000"/>
          </a:solidFill>
        </p:spPr>
        <p:txBody>
          <a:bodyPr wrap="none" lIns="36000" rIns="36000" anchor="ctr">
            <a:spAutoFit/>
          </a:bodyPr>
          <a:lstStyle>
            <a:lvl1pPr>
              <a:defRPr sz="2200">
                <a:solidFill>
                  <a:schemeClr val="bg1"/>
                </a:solidFill>
              </a:defRPr>
            </a:lvl1pPr>
          </a:lstStyle>
          <a:p>
            <a:pPr lvl="0"/>
            <a:r>
              <a:rPr lang="en-GB" noProof="0" smtClean="0"/>
              <a:t>Click to edit Master subtitle style</a:t>
            </a:r>
          </a:p>
        </p:txBody>
      </p:sp>
      <p:sp>
        <p:nvSpPr>
          <p:cNvPr id="17" name="Rectangle 4"/>
          <p:cNvSpPr>
            <a:spLocks noGrp="1" noChangeArrowheads="1"/>
          </p:cNvSpPr>
          <p:nvPr>
            <p:ph type="dt" sz="half" idx="10"/>
          </p:nvPr>
        </p:nvSpPr>
        <p:spPr bwMode="auto">
          <a:xfrm>
            <a:off x="357188" y="4076700"/>
            <a:ext cx="1693862" cy="3603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nSpc>
                <a:spcPct val="90000"/>
              </a:lnSpc>
              <a:defRPr sz="2400">
                <a:solidFill>
                  <a:srgbClr val="BBB1A5"/>
                </a:solidFill>
                <a:latin typeface="+mn-lt"/>
                <a:cs typeface="Arial" charset="0"/>
              </a:defRPr>
            </a:lvl1pPr>
          </a:lstStyle>
          <a:p>
            <a:pPr algn="l" defTabSz="914400" rtl="0" fontAlgn="base">
              <a:spcBef>
                <a:spcPct val="0"/>
              </a:spcBef>
              <a:spcAft>
                <a:spcPct val="0"/>
              </a:spcAft>
              <a:defRPr/>
            </a:pPr>
            <a:fld id="{77BE7C74-0575-4159-A303-A650507E6532}" type="datetime1">
              <a:rPr lang="en-US" kern="1200"/>
              <a:pPr algn="l" defTabSz="914400" rtl="0" fontAlgn="base">
                <a:spcBef>
                  <a:spcPct val="0"/>
                </a:spcBef>
                <a:spcAft>
                  <a:spcPct val="0"/>
                </a:spcAft>
                <a:defRPr/>
              </a:pPr>
              <a:t>6/1/2016</a:t>
            </a:fld>
            <a:endParaRPr lang="en-GB" kern="1200" dirty="0"/>
          </a:p>
        </p:txBody>
      </p:sp>
    </p:spTree>
    <p:extLst>
      <p:ext uri="{BB962C8B-B14F-4D97-AF65-F5344CB8AC3E}">
        <p14:creationId xmlns:p14="http://schemas.microsoft.com/office/powerpoint/2010/main" val="2313350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237955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4_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981002"/>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1342916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7188" y="1341438"/>
            <a:ext cx="4143375" cy="471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341438"/>
            <a:ext cx="4144962" cy="471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507981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820935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9390186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526796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88828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784995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269121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266700"/>
            <a:ext cx="2109787" cy="5786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7188" y="266700"/>
            <a:ext cx="6178550"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1803076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57188" y="266700"/>
            <a:ext cx="3783012" cy="33813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57188" y="1341438"/>
            <a:ext cx="4143375"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2963" y="134143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57188" y="3773488"/>
            <a:ext cx="4143375"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2963" y="377348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204113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smtClean="0"/>
              <a:t>Click to edit Master title style</a:t>
            </a:r>
            <a:endParaRPr lang="en-GB" dirty="0"/>
          </a:p>
        </p:txBody>
      </p:sp>
      <p:sp>
        <p:nvSpPr>
          <p:cNvPr id="3" name="Content Placeholder 2"/>
          <p:cNvSpPr>
            <a:spLocks noGrp="1"/>
          </p:cNvSpPr>
          <p:nvPr>
            <p:ph idx="1"/>
          </p:nvPr>
        </p:nvSpPr>
        <p:spPr>
          <a:xfrm>
            <a:off x="179512" y="1340768"/>
            <a:ext cx="8712968" cy="4968552"/>
          </a:xfrm>
          <a:prstGeom prst="rect">
            <a:avLst/>
          </a:prstGeom>
        </p:spPr>
        <p:txBody>
          <a:bodyPr/>
          <a:lstStyle>
            <a:lvl1pPr marL="0" indent="0" eaLnBrk="1" hangingPunct="1">
              <a:buSzPct val="125000"/>
              <a:buFontTx/>
              <a:buNone/>
              <a:defRPr sz="2100" i="0" baseline="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Box 1"/>
          <p:cNvSpPr txBox="1">
            <a:spLocks noGrp="1" noChangeArrowheads="1"/>
          </p:cNvSpPr>
          <p:nvPr>
            <p:ph type="sldNum" sz="quarter" idx="10"/>
          </p:nvPr>
        </p:nvSpPr>
        <p:spPr/>
        <p:txBody>
          <a:bodyPr/>
          <a:lstStyle>
            <a:lvl1pPr defTabSz="457200" hangingPunct="0">
              <a:defRPr smtClean="0"/>
            </a:lvl1pPr>
          </a:lstStyle>
          <a:p>
            <a:pPr>
              <a:defRPr/>
            </a:pPr>
            <a:fld id="{5E06A312-FCA6-409D-B059-7B82B3665EFB}" type="slidenum">
              <a:rPr lang="en-US" altLang="en-US"/>
              <a:pPr>
                <a:defRPr/>
              </a:pPr>
              <a:t>‹#›</a:t>
            </a:fld>
            <a:endParaRPr lang="en-US" altLang="en-US" dirty="0"/>
          </a:p>
        </p:txBody>
      </p:sp>
    </p:spTree>
    <p:extLst>
      <p:ext uri="{BB962C8B-B14F-4D97-AF65-F5344CB8AC3E}">
        <p14:creationId xmlns:p14="http://schemas.microsoft.com/office/powerpoint/2010/main" val="1492874578"/>
      </p:ext>
    </p:extLst>
  </p:cSld>
  <p:clrMapOvr>
    <a:masterClrMapping/>
  </p:clrMapOvr>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7188" y="266700"/>
            <a:ext cx="3783012" cy="338138"/>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357188" y="1341438"/>
            <a:ext cx="4143375" cy="4711700"/>
          </a:xfrm>
        </p:spPr>
        <p:txBody>
          <a:bodyPr/>
          <a:lstStyle/>
          <a:p>
            <a:pPr lvl="0"/>
            <a:endParaRPr lang="en-GB" noProof="0" dirty="0" smtClean="0"/>
          </a:p>
        </p:txBody>
      </p:sp>
      <p:sp>
        <p:nvSpPr>
          <p:cNvPr id="4" name="Text Placeholder 3"/>
          <p:cNvSpPr>
            <a:spLocks noGrp="1"/>
          </p:cNvSpPr>
          <p:nvPr>
            <p:ph type="body" sz="half" idx="2"/>
          </p:nvPr>
        </p:nvSpPr>
        <p:spPr>
          <a:xfrm>
            <a:off x="4652963" y="1341438"/>
            <a:ext cx="4144962"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93392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3" name="Shape 23"/>
          <p:cNvSpPr/>
          <p:nvPr/>
        </p:nvSpPr>
        <p:spPr>
          <a:xfrm>
            <a:off x="357219" y="1125601"/>
            <a:ext cx="8432801" cy="1"/>
          </a:xfrm>
          <a:prstGeom prst="line">
            <a:avLst/>
          </a:prstGeom>
          <a:ln w="12700">
            <a:solidFill>
              <a:srgbClr val="BBB1A5"/>
            </a:solidFill>
            <a:round/>
          </a:ln>
        </p:spPr>
        <p:txBody>
          <a:bodyPr lIns="0" tIns="0" rIns="0" bIns="0"/>
          <a:lstStyle/>
          <a:p>
            <a:endParaRPr dirty="0"/>
          </a:p>
        </p:txBody>
      </p:sp>
      <p:grpSp>
        <p:nvGrpSpPr>
          <p:cNvPr id="35" name="Group 35"/>
          <p:cNvGrpSpPr/>
          <p:nvPr/>
        </p:nvGrpSpPr>
        <p:grpSpPr>
          <a:xfrm>
            <a:off x="7962900" y="369887"/>
            <a:ext cx="811198" cy="503238"/>
            <a:chOff x="0" y="0"/>
            <a:chExt cx="811197" cy="503237"/>
          </a:xfrm>
        </p:grpSpPr>
        <p:sp>
          <p:nvSpPr>
            <p:cNvPr id="24" name="Shape 24"/>
            <p:cNvSpPr/>
            <p:nvPr/>
          </p:nvSpPr>
          <p:spPr>
            <a:xfrm>
              <a:off x="481652" y="-1"/>
              <a:ext cx="329546" cy="276782"/>
            </a:xfrm>
            <a:custGeom>
              <a:avLst/>
              <a:gdLst/>
              <a:ahLst/>
              <a:cxnLst>
                <a:cxn ang="0">
                  <a:pos x="wd2" y="hd2"/>
                </a:cxn>
                <a:cxn ang="5400000">
                  <a:pos x="wd2" y="hd2"/>
                </a:cxn>
                <a:cxn ang="10800000">
                  <a:pos x="wd2" y="hd2"/>
                </a:cxn>
                <a:cxn ang="16200000">
                  <a:pos x="wd2" y="hd2"/>
                </a:cxn>
              </a:cxnLst>
              <a:rect l="0" t="0" r="r" b="b"/>
              <a:pathLst>
                <a:path w="21497" h="21600" extrusionOk="0">
                  <a:moveTo>
                    <a:pt x="21327" y="15022"/>
                  </a:moveTo>
                  <a:cubicBezTo>
                    <a:pt x="21327" y="15022"/>
                    <a:pt x="21225" y="14738"/>
                    <a:pt x="21054" y="14738"/>
                  </a:cubicBezTo>
                  <a:cubicBezTo>
                    <a:pt x="21054" y="14860"/>
                    <a:pt x="20986" y="14981"/>
                    <a:pt x="20850" y="14981"/>
                  </a:cubicBezTo>
                  <a:cubicBezTo>
                    <a:pt x="20884" y="15063"/>
                    <a:pt x="20850" y="15144"/>
                    <a:pt x="20816" y="15184"/>
                  </a:cubicBezTo>
                  <a:cubicBezTo>
                    <a:pt x="20918" y="15793"/>
                    <a:pt x="20577" y="15875"/>
                    <a:pt x="20577" y="15875"/>
                  </a:cubicBezTo>
                  <a:cubicBezTo>
                    <a:pt x="20577" y="15875"/>
                    <a:pt x="20612" y="15590"/>
                    <a:pt x="20509" y="15509"/>
                  </a:cubicBezTo>
                  <a:cubicBezTo>
                    <a:pt x="20373" y="15550"/>
                    <a:pt x="20271" y="15550"/>
                    <a:pt x="20169" y="15509"/>
                  </a:cubicBezTo>
                  <a:cubicBezTo>
                    <a:pt x="20135" y="15550"/>
                    <a:pt x="20101" y="15631"/>
                    <a:pt x="19964" y="15631"/>
                  </a:cubicBezTo>
                  <a:cubicBezTo>
                    <a:pt x="19964" y="16118"/>
                    <a:pt x="19589" y="16118"/>
                    <a:pt x="19589" y="16118"/>
                  </a:cubicBezTo>
                  <a:cubicBezTo>
                    <a:pt x="19589" y="16118"/>
                    <a:pt x="19692" y="15834"/>
                    <a:pt x="19658" y="15712"/>
                  </a:cubicBezTo>
                  <a:cubicBezTo>
                    <a:pt x="19487" y="15672"/>
                    <a:pt x="19283" y="15550"/>
                    <a:pt x="19249" y="15306"/>
                  </a:cubicBezTo>
                  <a:cubicBezTo>
                    <a:pt x="18329" y="15225"/>
                    <a:pt x="18227" y="16037"/>
                    <a:pt x="17375" y="16484"/>
                  </a:cubicBezTo>
                  <a:cubicBezTo>
                    <a:pt x="17409" y="16281"/>
                    <a:pt x="17307" y="16118"/>
                    <a:pt x="17341" y="15956"/>
                  </a:cubicBezTo>
                  <a:cubicBezTo>
                    <a:pt x="17171" y="16037"/>
                    <a:pt x="16830" y="16606"/>
                    <a:pt x="16489" y="16646"/>
                  </a:cubicBezTo>
                  <a:cubicBezTo>
                    <a:pt x="16591" y="16362"/>
                    <a:pt x="16387" y="16200"/>
                    <a:pt x="16353" y="15915"/>
                  </a:cubicBezTo>
                  <a:cubicBezTo>
                    <a:pt x="16114" y="16362"/>
                    <a:pt x="15331" y="16768"/>
                    <a:pt x="15331" y="16768"/>
                  </a:cubicBezTo>
                  <a:cubicBezTo>
                    <a:pt x="15467" y="15915"/>
                    <a:pt x="14752" y="15834"/>
                    <a:pt x="14581" y="15793"/>
                  </a:cubicBezTo>
                  <a:cubicBezTo>
                    <a:pt x="14002" y="15875"/>
                    <a:pt x="13491" y="15834"/>
                    <a:pt x="12912" y="15793"/>
                  </a:cubicBezTo>
                  <a:cubicBezTo>
                    <a:pt x="12435" y="16403"/>
                    <a:pt x="15092" y="15631"/>
                    <a:pt x="15092" y="17580"/>
                  </a:cubicBezTo>
                  <a:cubicBezTo>
                    <a:pt x="15092" y="19326"/>
                    <a:pt x="13150" y="18960"/>
                    <a:pt x="13150" y="19813"/>
                  </a:cubicBezTo>
                  <a:cubicBezTo>
                    <a:pt x="13150" y="20219"/>
                    <a:pt x="13491" y="20381"/>
                    <a:pt x="13627" y="20381"/>
                  </a:cubicBezTo>
                  <a:cubicBezTo>
                    <a:pt x="13764" y="20381"/>
                    <a:pt x="14138" y="20057"/>
                    <a:pt x="14377" y="20016"/>
                  </a:cubicBezTo>
                  <a:cubicBezTo>
                    <a:pt x="14649" y="19975"/>
                    <a:pt x="14752" y="20138"/>
                    <a:pt x="14752" y="20138"/>
                  </a:cubicBezTo>
                  <a:cubicBezTo>
                    <a:pt x="15229" y="19935"/>
                    <a:pt x="15365" y="20341"/>
                    <a:pt x="15365" y="20341"/>
                  </a:cubicBezTo>
                  <a:cubicBezTo>
                    <a:pt x="15365" y="20341"/>
                    <a:pt x="15160" y="20260"/>
                    <a:pt x="15058" y="20463"/>
                  </a:cubicBezTo>
                  <a:cubicBezTo>
                    <a:pt x="15195" y="20544"/>
                    <a:pt x="15331" y="20747"/>
                    <a:pt x="15365" y="20869"/>
                  </a:cubicBezTo>
                  <a:cubicBezTo>
                    <a:pt x="15808" y="20869"/>
                    <a:pt x="15774" y="21356"/>
                    <a:pt x="15774" y="21356"/>
                  </a:cubicBezTo>
                  <a:cubicBezTo>
                    <a:pt x="15774" y="21356"/>
                    <a:pt x="15603" y="21153"/>
                    <a:pt x="15399" y="21275"/>
                  </a:cubicBezTo>
                  <a:cubicBezTo>
                    <a:pt x="15365" y="21518"/>
                    <a:pt x="15263" y="21600"/>
                    <a:pt x="15263" y="21600"/>
                  </a:cubicBezTo>
                  <a:cubicBezTo>
                    <a:pt x="15263" y="21600"/>
                    <a:pt x="12810" y="21600"/>
                    <a:pt x="12469" y="21600"/>
                  </a:cubicBezTo>
                  <a:cubicBezTo>
                    <a:pt x="12094" y="21600"/>
                    <a:pt x="12026" y="20909"/>
                    <a:pt x="11788" y="20747"/>
                  </a:cubicBezTo>
                  <a:cubicBezTo>
                    <a:pt x="11549" y="20625"/>
                    <a:pt x="11277" y="20787"/>
                    <a:pt x="10902" y="20625"/>
                  </a:cubicBezTo>
                  <a:cubicBezTo>
                    <a:pt x="11277" y="20341"/>
                    <a:pt x="11311" y="19935"/>
                    <a:pt x="11549" y="19691"/>
                  </a:cubicBezTo>
                  <a:cubicBezTo>
                    <a:pt x="11311" y="19651"/>
                    <a:pt x="11242" y="19529"/>
                    <a:pt x="10902" y="19529"/>
                  </a:cubicBezTo>
                  <a:cubicBezTo>
                    <a:pt x="11242" y="18960"/>
                    <a:pt x="12094" y="18757"/>
                    <a:pt x="12094" y="18270"/>
                  </a:cubicBezTo>
                  <a:cubicBezTo>
                    <a:pt x="12094" y="17621"/>
                    <a:pt x="11208" y="17621"/>
                    <a:pt x="10868" y="17418"/>
                  </a:cubicBezTo>
                  <a:cubicBezTo>
                    <a:pt x="10868" y="18433"/>
                    <a:pt x="10220" y="18839"/>
                    <a:pt x="9675" y="19001"/>
                  </a:cubicBezTo>
                  <a:cubicBezTo>
                    <a:pt x="9164" y="19163"/>
                    <a:pt x="8926" y="19691"/>
                    <a:pt x="8755" y="19894"/>
                  </a:cubicBezTo>
                  <a:cubicBezTo>
                    <a:pt x="8755" y="19569"/>
                    <a:pt x="8653" y="19529"/>
                    <a:pt x="8585" y="19204"/>
                  </a:cubicBezTo>
                  <a:cubicBezTo>
                    <a:pt x="8415" y="19448"/>
                    <a:pt x="8074" y="19610"/>
                    <a:pt x="7836" y="20016"/>
                  </a:cubicBezTo>
                  <a:cubicBezTo>
                    <a:pt x="7904" y="19732"/>
                    <a:pt x="7699" y="19488"/>
                    <a:pt x="7563" y="19488"/>
                  </a:cubicBezTo>
                  <a:cubicBezTo>
                    <a:pt x="7222" y="19488"/>
                    <a:pt x="6609" y="20057"/>
                    <a:pt x="6609" y="20260"/>
                  </a:cubicBezTo>
                  <a:cubicBezTo>
                    <a:pt x="6609" y="20341"/>
                    <a:pt x="6813" y="20381"/>
                    <a:pt x="6916" y="20381"/>
                  </a:cubicBezTo>
                  <a:cubicBezTo>
                    <a:pt x="6984" y="20260"/>
                    <a:pt x="7154" y="20057"/>
                    <a:pt x="7461" y="20057"/>
                  </a:cubicBezTo>
                  <a:cubicBezTo>
                    <a:pt x="7733" y="20057"/>
                    <a:pt x="7836" y="20178"/>
                    <a:pt x="7870" y="20260"/>
                  </a:cubicBezTo>
                  <a:cubicBezTo>
                    <a:pt x="8244" y="20178"/>
                    <a:pt x="8381" y="20584"/>
                    <a:pt x="8381" y="20584"/>
                  </a:cubicBezTo>
                  <a:cubicBezTo>
                    <a:pt x="8381" y="20584"/>
                    <a:pt x="8142" y="20463"/>
                    <a:pt x="8142" y="20706"/>
                  </a:cubicBezTo>
                  <a:cubicBezTo>
                    <a:pt x="8347" y="20747"/>
                    <a:pt x="8381" y="20950"/>
                    <a:pt x="8381" y="20950"/>
                  </a:cubicBezTo>
                  <a:cubicBezTo>
                    <a:pt x="8381" y="20950"/>
                    <a:pt x="8789" y="20909"/>
                    <a:pt x="8789" y="21396"/>
                  </a:cubicBezTo>
                  <a:cubicBezTo>
                    <a:pt x="8653" y="21234"/>
                    <a:pt x="8517" y="21234"/>
                    <a:pt x="8449" y="21315"/>
                  </a:cubicBezTo>
                  <a:cubicBezTo>
                    <a:pt x="8415" y="21518"/>
                    <a:pt x="8244" y="21600"/>
                    <a:pt x="8244" y="21600"/>
                  </a:cubicBezTo>
                  <a:cubicBezTo>
                    <a:pt x="5246" y="21600"/>
                    <a:pt x="5246" y="21600"/>
                    <a:pt x="5246" y="21600"/>
                  </a:cubicBezTo>
                  <a:cubicBezTo>
                    <a:pt x="5076" y="21600"/>
                    <a:pt x="4735" y="21437"/>
                    <a:pt x="4735" y="20950"/>
                  </a:cubicBezTo>
                  <a:cubicBezTo>
                    <a:pt x="4735" y="20422"/>
                    <a:pt x="5212" y="20219"/>
                    <a:pt x="5383" y="19935"/>
                  </a:cubicBezTo>
                  <a:cubicBezTo>
                    <a:pt x="5383" y="19935"/>
                    <a:pt x="4940" y="19651"/>
                    <a:pt x="4599" y="19732"/>
                  </a:cubicBezTo>
                  <a:cubicBezTo>
                    <a:pt x="4769" y="19326"/>
                    <a:pt x="5553" y="19204"/>
                    <a:pt x="5996" y="18879"/>
                  </a:cubicBezTo>
                  <a:cubicBezTo>
                    <a:pt x="5825" y="18757"/>
                    <a:pt x="5519" y="18636"/>
                    <a:pt x="5280" y="18595"/>
                  </a:cubicBezTo>
                  <a:cubicBezTo>
                    <a:pt x="5689" y="18392"/>
                    <a:pt x="5928" y="17945"/>
                    <a:pt x="6643" y="17864"/>
                  </a:cubicBezTo>
                  <a:cubicBezTo>
                    <a:pt x="6950" y="17824"/>
                    <a:pt x="7359" y="17499"/>
                    <a:pt x="7529" y="17093"/>
                  </a:cubicBezTo>
                  <a:cubicBezTo>
                    <a:pt x="7665" y="16687"/>
                    <a:pt x="7972" y="15266"/>
                    <a:pt x="7972" y="15266"/>
                  </a:cubicBezTo>
                  <a:cubicBezTo>
                    <a:pt x="7972" y="15266"/>
                    <a:pt x="5383" y="16727"/>
                    <a:pt x="3611" y="16727"/>
                  </a:cubicBezTo>
                  <a:cubicBezTo>
                    <a:pt x="885" y="16727"/>
                    <a:pt x="34" y="14535"/>
                    <a:pt x="0" y="12748"/>
                  </a:cubicBezTo>
                  <a:cubicBezTo>
                    <a:pt x="-34" y="9378"/>
                    <a:pt x="2589" y="8201"/>
                    <a:pt x="3713" y="7348"/>
                  </a:cubicBezTo>
                  <a:cubicBezTo>
                    <a:pt x="2657" y="6374"/>
                    <a:pt x="1907" y="5278"/>
                    <a:pt x="1907" y="3735"/>
                  </a:cubicBezTo>
                  <a:cubicBezTo>
                    <a:pt x="1907" y="1096"/>
                    <a:pt x="4190" y="0"/>
                    <a:pt x="5894" y="0"/>
                  </a:cubicBezTo>
                  <a:cubicBezTo>
                    <a:pt x="7563" y="0"/>
                    <a:pt x="9505" y="1055"/>
                    <a:pt x="9505" y="3532"/>
                  </a:cubicBezTo>
                  <a:cubicBezTo>
                    <a:pt x="9505" y="6009"/>
                    <a:pt x="6439" y="7511"/>
                    <a:pt x="6439" y="7511"/>
                  </a:cubicBezTo>
                  <a:cubicBezTo>
                    <a:pt x="6439" y="7511"/>
                    <a:pt x="6779" y="7836"/>
                    <a:pt x="7188" y="8079"/>
                  </a:cubicBezTo>
                  <a:cubicBezTo>
                    <a:pt x="8619" y="7795"/>
                    <a:pt x="9403" y="9419"/>
                    <a:pt x="10186" y="10109"/>
                  </a:cubicBezTo>
                  <a:cubicBezTo>
                    <a:pt x="9777" y="10028"/>
                    <a:pt x="9471" y="10109"/>
                    <a:pt x="9471" y="10109"/>
                  </a:cubicBezTo>
                  <a:cubicBezTo>
                    <a:pt x="9948" y="10596"/>
                    <a:pt x="10289" y="11327"/>
                    <a:pt x="10493" y="11612"/>
                  </a:cubicBezTo>
                  <a:cubicBezTo>
                    <a:pt x="9914" y="11246"/>
                    <a:pt x="8858" y="11124"/>
                    <a:pt x="8858" y="11124"/>
                  </a:cubicBezTo>
                  <a:cubicBezTo>
                    <a:pt x="8858" y="11124"/>
                    <a:pt x="8994" y="11449"/>
                    <a:pt x="9062" y="12302"/>
                  </a:cubicBezTo>
                  <a:cubicBezTo>
                    <a:pt x="8244" y="10962"/>
                    <a:pt x="6166" y="11165"/>
                    <a:pt x="6302" y="9175"/>
                  </a:cubicBezTo>
                  <a:cubicBezTo>
                    <a:pt x="5621" y="8688"/>
                    <a:pt x="5110" y="8404"/>
                    <a:pt x="5110" y="8404"/>
                  </a:cubicBezTo>
                  <a:cubicBezTo>
                    <a:pt x="5110" y="8404"/>
                    <a:pt x="2793" y="9500"/>
                    <a:pt x="2793" y="11896"/>
                  </a:cubicBezTo>
                  <a:cubicBezTo>
                    <a:pt x="2793" y="14048"/>
                    <a:pt x="4360" y="14900"/>
                    <a:pt x="5519" y="14900"/>
                  </a:cubicBezTo>
                  <a:cubicBezTo>
                    <a:pt x="6677" y="14900"/>
                    <a:pt x="7290" y="14291"/>
                    <a:pt x="7699" y="14007"/>
                  </a:cubicBezTo>
                  <a:cubicBezTo>
                    <a:pt x="8074" y="13723"/>
                    <a:pt x="9164" y="12870"/>
                    <a:pt x="10731" y="12870"/>
                  </a:cubicBezTo>
                  <a:cubicBezTo>
                    <a:pt x="12094" y="12870"/>
                    <a:pt x="12571" y="12667"/>
                    <a:pt x="12571" y="12180"/>
                  </a:cubicBezTo>
                  <a:cubicBezTo>
                    <a:pt x="12571" y="11936"/>
                    <a:pt x="12401" y="11815"/>
                    <a:pt x="12128" y="11815"/>
                  </a:cubicBezTo>
                  <a:cubicBezTo>
                    <a:pt x="11856" y="11815"/>
                    <a:pt x="11583" y="12058"/>
                    <a:pt x="11140" y="11977"/>
                  </a:cubicBezTo>
                  <a:cubicBezTo>
                    <a:pt x="11685" y="11652"/>
                    <a:pt x="11515" y="11246"/>
                    <a:pt x="11788" y="10840"/>
                  </a:cubicBezTo>
                  <a:cubicBezTo>
                    <a:pt x="11685" y="10596"/>
                    <a:pt x="10970" y="10881"/>
                    <a:pt x="10970" y="10881"/>
                  </a:cubicBezTo>
                  <a:cubicBezTo>
                    <a:pt x="10970" y="10881"/>
                    <a:pt x="11277" y="9784"/>
                    <a:pt x="11651" y="9257"/>
                  </a:cubicBezTo>
                  <a:cubicBezTo>
                    <a:pt x="11242" y="9419"/>
                    <a:pt x="10936" y="9297"/>
                    <a:pt x="10663" y="9378"/>
                  </a:cubicBezTo>
                  <a:cubicBezTo>
                    <a:pt x="11072" y="8932"/>
                    <a:pt x="11174" y="7876"/>
                    <a:pt x="11788" y="7592"/>
                  </a:cubicBezTo>
                  <a:cubicBezTo>
                    <a:pt x="11174" y="7714"/>
                    <a:pt x="11208" y="7551"/>
                    <a:pt x="10731" y="7673"/>
                  </a:cubicBezTo>
                  <a:cubicBezTo>
                    <a:pt x="11174" y="7348"/>
                    <a:pt x="11549" y="6049"/>
                    <a:pt x="12435" y="6009"/>
                  </a:cubicBezTo>
                  <a:cubicBezTo>
                    <a:pt x="12333" y="5806"/>
                    <a:pt x="11583" y="5806"/>
                    <a:pt x="11345" y="5521"/>
                  </a:cubicBezTo>
                  <a:cubicBezTo>
                    <a:pt x="11924" y="5440"/>
                    <a:pt x="12435" y="4750"/>
                    <a:pt x="13389" y="4872"/>
                  </a:cubicBezTo>
                  <a:cubicBezTo>
                    <a:pt x="12878" y="4506"/>
                    <a:pt x="12878" y="4100"/>
                    <a:pt x="12673" y="3775"/>
                  </a:cubicBezTo>
                  <a:cubicBezTo>
                    <a:pt x="13321" y="4181"/>
                    <a:pt x="14343" y="3978"/>
                    <a:pt x="14752" y="4425"/>
                  </a:cubicBezTo>
                  <a:cubicBezTo>
                    <a:pt x="15195" y="3532"/>
                    <a:pt x="15978" y="3938"/>
                    <a:pt x="16557" y="3897"/>
                  </a:cubicBezTo>
                  <a:cubicBezTo>
                    <a:pt x="16319" y="4222"/>
                    <a:pt x="15978" y="4263"/>
                    <a:pt x="15978" y="4506"/>
                  </a:cubicBezTo>
                  <a:cubicBezTo>
                    <a:pt x="15978" y="4872"/>
                    <a:pt x="17205" y="5034"/>
                    <a:pt x="17136" y="5399"/>
                  </a:cubicBezTo>
                  <a:cubicBezTo>
                    <a:pt x="17477" y="5440"/>
                    <a:pt x="17920" y="5643"/>
                    <a:pt x="18193" y="5765"/>
                  </a:cubicBezTo>
                  <a:cubicBezTo>
                    <a:pt x="18738" y="5846"/>
                    <a:pt x="18533" y="6333"/>
                    <a:pt x="18431" y="6415"/>
                  </a:cubicBezTo>
                  <a:cubicBezTo>
                    <a:pt x="18567" y="6739"/>
                    <a:pt x="18295" y="7145"/>
                    <a:pt x="17988" y="7389"/>
                  </a:cubicBezTo>
                  <a:cubicBezTo>
                    <a:pt x="17954" y="7633"/>
                    <a:pt x="17648" y="7714"/>
                    <a:pt x="17648" y="7714"/>
                  </a:cubicBezTo>
                  <a:cubicBezTo>
                    <a:pt x="17648" y="7714"/>
                    <a:pt x="17716" y="7470"/>
                    <a:pt x="17648" y="7430"/>
                  </a:cubicBezTo>
                  <a:cubicBezTo>
                    <a:pt x="17102" y="7430"/>
                    <a:pt x="16523" y="6942"/>
                    <a:pt x="16455" y="7430"/>
                  </a:cubicBezTo>
                  <a:cubicBezTo>
                    <a:pt x="16455" y="7511"/>
                    <a:pt x="16455" y="7551"/>
                    <a:pt x="16455" y="7633"/>
                  </a:cubicBezTo>
                  <a:cubicBezTo>
                    <a:pt x="16489" y="7633"/>
                    <a:pt x="16591" y="7592"/>
                    <a:pt x="16694" y="7592"/>
                  </a:cubicBezTo>
                  <a:cubicBezTo>
                    <a:pt x="17034" y="7592"/>
                    <a:pt x="17716" y="7917"/>
                    <a:pt x="18227" y="7917"/>
                  </a:cubicBezTo>
                  <a:cubicBezTo>
                    <a:pt x="19010" y="7876"/>
                    <a:pt x="18942" y="6618"/>
                    <a:pt x="19726" y="6658"/>
                  </a:cubicBezTo>
                  <a:cubicBezTo>
                    <a:pt x="19078" y="7024"/>
                    <a:pt x="19760" y="8242"/>
                    <a:pt x="18636" y="8363"/>
                  </a:cubicBezTo>
                  <a:cubicBezTo>
                    <a:pt x="18056" y="8404"/>
                    <a:pt x="17205" y="7836"/>
                    <a:pt x="16728" y="7836"/>
                  </a:cubicBezTo>
                  <a:cubicBezTo>
                    <a:pt x="16625" y="7836"/>
                    <a:pt x="16557" y="7876"/>
                    <a:pt x="16523" y="7876"/>
                  </a:cubicBezTo>
                  <a:cubicBezTo>
                    <a:pt x="16694" y="8404"/>
                    <a:pt x="17375" y="8607"/>
                    <a:pt x="17545" y="8160"/>
                  </a:cubicBezTo>
                  <a:cubicBezTo>
                    <a:pt x="17648" y="8242"/>
                    <a:pt x="17613" y="8404"/>
                    <a:pt x="17613" y="8404"/>
                  </a:cubicBezTo>
                  <a:cubicBezTo>
                    <a:pt x="17750" y="8445"/>
                    <a:pt x="17920" y="8445"/>
                    <a:pt x="17920" y="8769"/>
                  </a:cubicBezTo>
                  <a:cubicBezTo>
                    <a:pt x="17920" y="9094"/>
                    <a:pt x="17716" y="9257"/>
                    <a:pt x="17716" y="9257"/>
                  </a:cubicBezTo>
                  <a:cubicBezTo>
                    <a:pt x="17716" y="9419"/>
                    <a:pt x="17477" y="9703"/>
                    <a:pt x="17307" y="9703"/>
                  </a:cubicBezTo>
                  <a:cubicBezTo>
                    <a:pt x="17409" y="9500"/>
                    <a:pt x="17409" y="9094"/>
                    <a:pt x="16728" y="9094"/>
                  </a:cubicBezTo>
                  <a:cubicBezTo>
                    <a:pt x="16012" y="9094"/>
                    <a:pt x="16217" y="9866"/>
                    <a:pt x="16523" y="9987"/>
                  </a:cubicBezTo>
                  <a:cubicBezTo>
                    <a:pt x="17511" y="10353"/>
                    <a:pt x="17579" y="10840"/>
                    <a:pt x="18022" y="11084"/>
                  </a:cubicBezTo>
                  <a:cubicBezTo>
                    <a:pt x="18022" y="11246"/>
                    <a:pt x="17511" y="11084"/>
                    <a:pt x="17511" y="11206"/>
                  </a:cubicBezTo>
                  <a:cubicBezTo>
                    <a:pt x="17511" y="11327"/>
                    <a:pt x="17682" y="11409"/>
                    <a:pt x="17954" y="11409"/>
                  </a:cubicBezTo>
                  <a:cubicBezTo>
                    <a:pt x="18363" y="11409"/>
                    <a:pt x="19147" y="10759"/>
                    <a:pt x="19147" y="9663"/>
                  </a:cubicBezTo>
                  <a:cubicBezTo>
                    <a:pt x="18942" y="9175"/>
                    <a:pt x="19283" y="8404"/>
                    <a:pt x="19896" y="8526"/>
                  </a:cubicBezTo>
                  <a:cubicBezTo>
                    <a:pt x="20066" y="7957"/>
                    <a:pt x="20475" y="8079"/>
                    <a:pt x="20475" y="8079"/>
                  </a:cubicBezTo>
                  <a:cubicBezTo>
                    <a:pt x="20475" y="8079"/>
                    <a:pt x="20237" y="8282"/>
                    <a:pt x="20271" y="8566"/>
                  </a:cubicBezTo>
                  <a:cubicBezTo>
                    <a:pt x="20816" y="8485"/>
                    <a:pt x="20952" y="8932"/>
                    <a:pt x="20952" y="8932"/>
                  </a:cubicBezTo>
                  <a:cubicBezTo>
                    <a:pt x="20952" y="8932"/>
                    <a:pt x="21497" y="8932"/>
                    <a:pt x="21497" y="9378"/>
                  </a:cubicBezTo>
                  <a:cubicBezTo>
                    <a:pt x="21395" y="9257"/>
                    <a:pt x="21123" y="9257"/>
                    <a:pt x="21054" y="9338"/>
                  </a:cubicBezTo>
                  <a:cubicBezTo>
                    <a:pt x="21054" y="9500"/>
                    <a:pt x="21020" y="9663"/>
                    <a:pt x="20952" y="9703"/>
                  </a:cubicBezTo>
                  <a:cubicBezTo>
                    <a:pt x="21020" y="9825"/>
                    <a:pt x="21020" y="9947"/>
                    <a:pt x="21020" y="10109"/>
                  </a:cubicBezTo>
                  <a:cubicBezTo>
                    <a:pt x="21395" y="10393"/>
                    <a:pt x="21089" y="10881"/>
                    <a:pt x="21089" y="10881"/>
                  </a:cubicBezTo>
                  <a:cubicBezTo>
                    <a:pt x="21089" y="10881"/>
                    <a:pt x="21054" y="10515"/>
                    <a:pt x="20884" y="10556"/>
                  </a:cubicBezTo>
                  <a:cubicBezTo>
                    <a:pt x="20850" y="10718"/>
                    <a:pt x="20577" y="10921"/>
                    <a:pt x="20373" y="10881"/>
                  </a:cubicBezTo>
                  <a:cubicBezTo>
                    <a:pt x="20237" y="11327"/>
                    <a:pt x="19964" y="11571"/>
                    <a:pt x="19794" y="11855"/>
                  </a:cubicBezTo>
                  <a:cubicBezTo>
                    <a:pt x="20101" y="11977"/>
                    <a:pt x="20066" y="12058"/>
                    <a:pt x="20339" y="12180"/>
                  </a:cubicBezTo>
                  <a:cubicBezTo>
                    <a:pt x="20066" y="12424"/>
                    <a:pt x="19487" y="12545"/>
                    <a:pt x="19487" y="12545"/>
                  </a:cubicBezTo>
                  <a:cubicBezTo>
                    <a:pt x="19487" y="12545"/>
                    <a:pt x="19589" y="12708"/>
                    <a:pt x="19862" y="12830"/>
                  </a:cubicBezTo>
                  <a:cubicBezTo>
                    <a:pt x="19521" y="13236"/>
                    <a:pt x="18772" y="13073"/>
                    <a:pt x="18772" y="13073"/>
                  </a:cubicBezTo>
                  <a:cubicBezTo>
                    <a:pt x="18772" y="13073"/>
                    <a:pt x="18806" y="13236"/>
                    <a:pt x="19078" y="13520"/>
                  </a:cubicBezTo>
                  <a:cubicBezTo>
                    <a:pt x="18601" y="13601"/>
                    <a:pt x="17886" y="13398"/>
                    <a:pt x="17511" y="13398"/>
                  </a:cubicBezTo>
                  <a:cubicBezTo>
                    <a:pt x="16966" y="13398"/>
                    <a:pt x="16966" y="14088"/>
                    <a:pt x="17477" y="14088"/>
                  </a:cubicBezTo>
                  <a:cubicBezTo>
                    <a:pt x="18159" y="14088"/>
                    <a:pt x="19283" y="13560"/>
                    <a:pt x="19828" y="13560"/>
                  </a:cubicBezTo>
                  <a:cubicBezTo>
                    <a:pt x="20135" y="13560"/>
                    <a:pt x="20305" y="13601"/>
                    <a:pt x="20475" y="13723"/>
                  </a:cubicBezTo>
                  <a:cubicBezTo>
                    <a:pt x="20952" y="13682"/>
                    <a:pt x="21089" y="14048"/>
                    <a:pt x="21123" y="14251"/>
                  </a:cubicBezTo>
                  <a:cubicBezTo>
                    <a:pt x="21566" y="14616"/>
                    <a:pt x="21327" y="15022"/>
                    <a:pt x="21327" y="15022"/>
                  </a:cubicBezTo>
                  <a:close/>
                  <a:moveTo>
                    <a:pt x="4054" y="3491"/>
                  </a:moveTo>
                  <a:cubicBezTo>
                    <a:pt x="4054" y="5278"/>
                    <a:pt x="5280" y="6374"/>
                    <a:pt x="5280" y="6374"/>
                  </a:cubicBezTo>
                  <a:cubicBezTo>
                    <a:pt x="5280" y="6374"/>
                    <a:pt x="7086" y="5278"/>
                    <a:pt x="7290" y="3491"/>
                  </a:cubicBezTo>
                  <a:cubicBezTo>
                    <a:pt x="7461" y="1786"/>
                    <a:pt x="6336" y="1380"/>
                    <a:pt x="5791" y="1380"/>
                  </a:cubicBezTo>
                  <a:cubicBezTo>
                    <a:pt x="4667" y="1421"/>
                    <a:pt x="4054" y="2354"/>
                    <a:pt x="4054" y="3491"/>
                  </a:cubicBezTo>
                  <a:close/>
                  <a:moveTo>
                    <a:pt x="16591" y="6090"/>
                  </a:moveTo>
                  <a:cubicBezTo>
                    <a:pt x="16762" y="6009"/>
                    <a:pt x="16523" y="5927"/>
                    <a:pt x="16625" y="5724"/>
                  </a:cubicBezTo>
                  <a:cubicBezTo>
                    <a:pt x="16728" y="5562"/>
                    <a:pt x="16898" y="5562"/>
                    <a:pt x="16898" y="5481"/>
                  </a:cubicBezTo>
                  <a:cubicBezTo>
                    <a:pt x="16591" y="5399"/>
                    <a:pt x="16183" y="5481"/>
                    <a:pt x="15808" y="5806"/>
                  </a:cubicBezTo>
                  <a:cubicBezTo>
                    <a:pt x="16183" y="5927"/>
                    <a:pt x="16421" y="6171"/>
                    <a:pt x="16591" y="6090"/>
                  </a:cubicBezTo>
                  <a:close/>
                  <a:moveTo>
                    <a:pt x="17954" y="6009"/>
                  </a:moveTo>
                  <a:cubicBezTo>
                    <a:pt x="17886" y="6009"/>
                    <a:pt x="17852" y="6090"/>
                    <a:pt x="17852" y="6171"/>
                  </a:cubicBezTo>
                  <a:cubicBezTo>
                    <a:pt x="17852" y="6415"/>
                    <a:pt x="18261" y="6496"/>
                    <a:pt x="18261" y="6374"/>
                  </a:cubicBezTo>
                  <a:cubicBezTo>
                    <a:pt x="18261" y="6333"/>
                    <a:pt x="18193" y="6293"/>
                    <a:pt x="18090" y="6171"/>
                  </a:cubicBezTo>
                  <a:cubicBezTo>
                    <a:pt x="18022" y="6090"/>
                    <a:pt x="18022" y="6009"/>
                    <a:pt x="17954" y="6009"/>
                  </a:cubicBezTo>
                  <a:close/>
                </a:path>
              </a:pathLst>
            </a:custGeom>
            <a:solidFill>
              <a:srgbClr val="ED1C24"/>
            </a:solidFill>
            <a:ln w="12700" cap="flat">
              <a:noFill/>
              <a:miter lim="400000"/>
            </a:ln>
            <a:effectLst/>
          </p:spPr>
          <p:txBody>
            <a:bodyPr wrap="square" lIns="0" tIns="0" rIns="0" bIns="0" numCol="1" anchor="t">
              <a:noAutofit/>
            </a:bodyPr>
            <a:lstStyle/>
            <a:p>
              <a:endParaRPr dirty="0"/>
            </a:p>
          </p:txBody>
        </p:sp>
        <p:sp>
          <p:nvSpPr>
            <p:cNvPr id="25" name="Shape 25"/>
            <p:cNvSpPr/>
            <p:nvPr/>
          </p:nvSpPr>
          <p:spPr>
            <a:xfrm>
              <a:off x="0" y="-1"/>
              <a:ext cx="164778" cy="213877"/>
            </a:xfrm>
            <a:custGeom>
              <a:avLst/>
              <a:gdLst/>
              <a:ahLst/>
              <a:cxnLst>
                <a:cxn ang="0">
                  <a:pos x="wd2" y="hd2"/>
                </a:cxn>
                <a:cxn ang="5400000">
                  <a:pos x="wd2" y="hd2"/>
                </a:cxn>
                <a:cxn ang="10800000">
                  <a:pos x="wd2" y="hd2"/>
                </a:cxn>
                <a:cxn ang="16200000">
                  <a:pos x="wd2" y="hd2"/>
                </a:cxn>
              </a:cxnLst>
              <a:rect l="0" t="0" r="r" b="b"/>
              <a:pathLst>
                <a:path w="21600" h="21600" extrusionOk="0">
                  <a:moveTo>
                    <a:pt x="18715" y="5967"/>
                  </a:moveTo>
                  <a:cubicBezTo>
                    <a:pt x="16166" y="4013"/>
                    <a:pt x="15026" y="3538"/>
                    <a:pt x="12678" y="3538"/>
                  </a:cubicBezTo>
                  <a:cubicBezTo>
                    <a:pt x="8452" y="3538"/>
                    <a:pt x="5634" y="6126"/>
                    <a:pt x="5634" y="10932"/>
                  </a:cubicBezTo>
                  <a:cubicBezTo>
                    <a:pt x="5634" y="15526"/>
                    <a:pt x="8318" y="18008"/>
                    <a:pt x="12275" y="18008"/>
                  </a:cubicBezTo>
                  <a:cubicBezTo>
                    <a:pt x="14489" y="18008"/>
                    <a:pt x="16166" y="17322"/>
                    <a:pt x="18380" y="15526"/>
                  </a:cubicBezTo>
                  <a:cubicBezTo>
                    <a:pt x="21331" y="18008"/>
                    <a:pt x="21331" y="18008"/>
                    <a:pt x="21331" y="18008"/>
                  </a:cubicBezTo>
                  <a:cubicBezTo>
                    <a:pt x="18648" y="20543"/>
                    <a:pt x="15763" y="21600"/>
                    <a:pt x="11604" y="21600"/>
                  </a:cubicBezTo>
                  <a:cubicBezTo>
                    <a:pt x="4427" y="21600"/>
                    <a:pt x="0" y="17850"/>
                    <a:pt x="0" y="10826"/>
                  </a:cubicBezTo>
                  <a:cubicBezTo>
                    <a:pt x="0" y="3960"/>
                    <a:pt x="4963" y="0"/>
                    <a:pt x="12544" y="0"/>
                  </a:cubicBezTo>
                  <a:cubicBezTo>
                    <a:pt x="16568" y="0"/>
                    <a:pt x="18916" y="897"/>
                    <a:pt x="21600" y="3327"/>
                  </a:cubicBezTo>
                  <a:lnTo>
                    <a:pt x="18715" y="5967"/>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26" name="Shape 26"/>
            <p:cNvSpPr/>
            <p:nvPr/>
          </p:nvSpPr>
          <p:spPr>
            <a:xfrm>
              <a:off x="177452" y="-1"/>
              <a:ext cx="50702" cy="213877"/>
            </a:xfrm>
            <a:custGeom>
              <a:avLst/>
              <a:gdLst/>
              <a:ahLst/>
              <a:cxnLst>
                <a:cxn ang="0">
                  <a:pos x="wd2" y="hd2"/>
                </a:cxn>
                <a:cxn ang="5400000">
                  <a:pos x="wd2" y="hd2"/>
                </a:cxn>
                <a:cxn ang="10800000">
                  <a:pos x="wd2" y="hd2"/>
                </a:cxn>
                <a:cxn ang="16200000">
                  <a:pos x="wd2" y="hd2"/>
                </a:cxn>
              </a:cxnLst>
              <a:rect l="0" t="0" r="r" b="b"/>
              <a:pathLst>
                <a:path w="21600" h="21600" extrusionOk="0">
                  <a:moveTo>
                    <a:pt x="0" y="3717"/>
                  </a:moveTo>
                  <a:lnTo>
                    <a:pt x="0" y="0"/>
                  </a:lnTo>
                  <a:lnTo>
                    <a:pt x="21600" y="0"/>
                  </a:lnTo>
                  <a:lnTo>
                    <a:pt x="21600" y="3717"/>
                  </a:lnTo>
                  <a:lnTo>
                    <a:pt x="0" y="3717"/>
                  </a:lnTo>
                  <a:close/>
                  <a:moveTo>
                    <a:pt x="241" y="21600"/>
                  </a:moveTo>
                  <a:lnTo>
                    <a:pt x="241" y="5177"/>
                  </a:lnTo>
                  <a:lnTo>
                    <a:pt x="21117" y="5177"/>
                  </a:lnTo>
                  <a:lnTo>
                    <a:pt x="21117" y="21600"/>
                  </a:lnTo>
                  <a:lnTo>
                    <a:pt x="241" y="21600"/>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27" name="Shape 27"/>
            <p:cNvSpPr/>
            <p:nvPr/>
          </p:nvSpPr>
          <p:spPr>
            <a:xfrm>
              <a:off x="228153" y="-1"/>
              <a:ext cx="114078" cy="213877"/>
            </a:xfrm>
            <a:custGeom>
              <a:avLst/>
              <a:gdLst/>
              <a:ahLst/>
              <a:cxnLst>
                <a:cxn ang="0">
                  <a:pos x="wd2" y="hd2"/>
                </a:cxn>
                <a:cxn ang="5400000">
                  <a:pos x="wd2" y="hd2"/>
                </a:cxn>
                <a:cxn ang="10800000">
                  <a:pos x="wd2" y="hd2"/>
                </a:cxn>
                <a:cxn ang="16200000">
                  <a:pos x="wd2" y="hd2"/>
                </a:cxn>
              </a:cxnLst>
              <a:rect l="0" t="0" r="r" b="b"/>
              <a:pathLst>
                <a:path w="21600" h="21600" extrusionOk="0">
                  <a:moveTo>
                    <a:pt x="12895" y="21600"/>
                  </a:moveTo>
                  <a:cubicBezTo>
                    <a:pt x="6877" y="21600"/>
                    <a:pt x="4191" y="20273"/>
                    <a:pt x="4191" y="17354"/>
                  </a:cubicBezTo>
                  <a:cubicBezTo>
                    <a:pt x="4191" y="8226"/>
                    <a:pt x="4191" y="8226"/>
                    <a:pt x="4191" y="8226"/>
                  </a:cubicBezTo>
                  <a:cubicBezTo>
                    <a:pt x="0" y="8226"/>
                    <a:pt x="0" y="8226"/>
                    <a:pt x="0" y="8226"/>
                  </a:cubicBezTo>
                  <a:cubicBezTo>
                    <a:pt x="0" y="5094"/>
                    <a:pt x="0" y="5094"/>
                    <a:pt x="0" y="5094"/>
                  </a:cubicBezTo>
                  <a:cubicBezTo>
                    <a:pt x="4298" y="5094"/>
                    <a:pt x="4298" y="5094"/>
                    <a:pt x="4298" y="5094"/>
                  </a:cubicBezTo>
                  <a:cubicBezTo>
                    <a:pt x="4513" y="796"/>
                    <a:pt x="4513" y="796"/>
                    <a:pt x="4513" y="796"/>
                  </a:cubicBezTo>
                  <a:cubicBezTo>
                    <a:pt x="12250" y="0"/>
                    <a:pt x="12250" y="0"/>
                    <a:pt x="12250" y="0"/>
                  </a:cubicBezTo>
                  <a:cubicBezTo>
                    <a:pt x="12250" y="5094"/>
                    <a:pt x="12250" y="5094"/>
                    <a:pt x="12250" y="5094"/>
                  </a:cubicBezTo>
                  <a:cubicBezTo>
                    <a:pt x="18805" y="5094"/>
                    <a:pt x="18805" y="5094"/>
                    <a:pt x="18805" y="5094"/>
                  </a:cubicBezTo>
                  <a:cubicBezTo>
                    <a:pt x="18805" y="8226"/>
                    <a:pt x="18805" y="8226"/>
                    <a:pt x="18805" y="8226"/>
                  </a:cubicBezTo>
                  <a:cubicBezTo>
                    <a:pt x="12250" y="8226"/>
                    <a:pt x="12250" y="8226"/>
                    <a:pt x="12250" y="8226"/>
                  </a:cubicBezTo>
                  <a:cubicBezTo>
                    <a:pt x="12250" y="16027"/>
                    <a:pt x="12250" y="16027"/>
                    <a:pt x="12250" y="16027"/>
                  </a:cubicBezTo>
                  <a:cubicBezTo>
                    <a:pt x="12250" y="16770"/>
                    <a:pt x="12250" y="17035"/>
                    <a:pt x="12358" y="17354"/>
                  </a:cubicBezTo>
                  <a:cubicBezTo>
                    <a:pt x="12680" y="17938"/>
                    <a:pt x="13755" y="18309"/>
                    <a:pt x="15044" y="18309"/>
                  </a:cubicBezTo>
                  <a:cubicBezTo>
                    <a:pt x="16334" y="18309"/>
                    <a:pt x="17194" y="18150"/>
                    <a:pt x="19665" y="17301"/>
                  </a:cubicBezTo>
                  <a:cubicBezTo>
                    <a:pt x="21600" y="20060"/>
                    <a:pt x="21600" y="20060"/>
                    <a:pt x="21600" y="20060"/>
                  </a:cubicBezTo>
                  <a:cubicBezTo>
                    <a:pt x="18591" y="21175"/>
                    <a:pt x="16334" y="21600"/>
                    <a:pt x="12895" y="21600"/>
                  </a:cubicBez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28" name="Shape 28"/>
            <p:cNvSpPr/>
            <p:nvPr/>
          </p:nvSpPr>
          <p:spPr>
            <a:xfrm>
              <a:off x="329555" y="37742"/>
              <a:ext cx="164778" cy="239039"/>
            </a:xfrm>
            <a:custGeom>
              <a:avLst/>
              <a:gdLst/>
              <a:ahLst/>
              <a:cxnLst>
                <a:cxn ang="0">
                  <a:pos x="wd2" y="hd2"/>
                </a:cxn>
                <a:cxn ang="5400000">
                  <a:pos x="wd2" y="hd2"/>
                </a:cxn>
                <a:cxn ang="10800000">
                  <a:pos x="wd2" y="hd2"/>
                </a:cxn>
                <a:cxn ang="16200000">
                  <a:pos x="wd2" y="hd2"/>
                </a:cxn>
              </a:cxnLst>
              <a:rect l="0" t="0" r="r" b="b"/>
              <a:pathLst>
                <a:path w="21600" h="21600" extrusionOk="0">
                  <a:moveTo>
                    <a:pt x="8496" y="21600"/>
                  </a:moveTo>
                  <a:cubicBezTo>
                    <a:pt x="3024" y="21600"/>
                    <a:pt x="3024" y="21600"/>
                    <a:pt x="3024" y="21600"/>
                  </a:cubicBezTo>
                  <a:cubicBezTo>
                    <a:pt x="5400" y="18207"/>
                    <a:pt x="6911" y="15663"/>
                    <a:pt x="7344" y="14915"/>
                  </a:cubicBezTo>
                  <a:cubicBezTo>
                    <a:pt x="0" y="0"/>
                    <a:pt x="0" y="0"/>
                    <a:pt x="0" y="0"/>
                  </a:cubicBezTo>
                  <a:cubicBezTo>
                    <a:pt x="5904" y="0"/>
                    <a:pt x="5904" y="0"/>
                    <a:pt x="5904" y="0"/>
                  </a:cubicBezTo>
                  <a:cubicBezTo>
                    <a:pt x="5904" y="0"/>
                    <a:pt x="8999" y="7632"/>
                    <a:pt x="9288" y="8430"/>
                  </a:cubicBezTo>
                  <a:cubicBezTo>
                    <a:pt x="9648" y="9278"/>
                    <a:pt x="10008" y="10475"/>
                    <a:pt x="10008" y="10475"/>
                  </a:cubicBezTo>
                  <a:cubicBezTo>
                    <a:pt x="10368" y="9727"/>
                    <a:pt x="10368" y="9877"/>
                    <a:pt x="10872" y="8979"/>
                  </a:cubicBezTo>
                  <a:cubicBezTo>
                    <a:pt x="12600" y="5786"/>
                    <a:pt x="15912" y="0"/>
                    <a:pt x="15912" y="0"/>
                  </a:cubicBezTo>
                  <a:cubicBezTo>
                    <a:pt x="21600" y="0"/>
                    <a:pt x="21600" y="0"/>
                    <a:pt x="21600" y="0"/>
                  </a:cubicBezTo>
                  <a:lnTo>
                    <a:pt x="8496" y="21600"/>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29" name="Shape 29"/>
            <p:cNvSpPr/>
            <p:nvPr/>
          </p:nvSpPr>
          <p:spPr>
            <a:xfrm>
              <a:off x="481657" y="276780"/>
              <a:ext cx="164778" cy="226458"/>
            </a:xfrm>
            <a:custGeom>
              <a:avLst/>
              <a:gdLst/>
              <a:ahLst/>
              <a:cxnLst>
                <a:cxn ang="0">
                  <a:pos x="wd2" y="hd2"/>
                </a:cxn>
                <a:cxn ang="5400000">
                  <a:pos x="wd2" y="hd2"/>
                </a:cxn>
                <a:cxn ang="10800000">
                  <a:pos x="wd2" y="hd2"/>
                </a:cxn>
                <a:cxn ang="16200000">
                  <a:pos x="wd2" y="hd2"/>
                </a:cxn>
              </a:cxnLst>
              <a:rect l="0" t="0" r="r" b="b"/>
              <a:pathLst>
                <a:path w="21600" h="21600" extrusionOk="0">
                  <a:moveTo>
                    <a:pt x="16292" y="21284"/>
                  </a:moveTo>
                  <a:cubicBezTo>
                    <a:pt x="16144" y="20391"/>
                    <a:pt x="16144" y="20181"/>
                    <a:pt x="16070" y="18604"/>
                  </a:cubicBezTo>
                  <a:cubicBezTo>
                    <a:pt x="13859" y="20811"/>
                    <a:pt x="11795" y="21600"/>
                    <a:pt x="8477" y="21600"/>
                  </a:cubicBezTo>
                  <a:cubicBezTo>
                    <a:pt x="3022" y="21600"/>
                    <a:pt x="0" y="18656"/>
                    <a:pt x="0" y="13296"/>
                  </a:cubicBezTo>
                  <a:cubicBezTo>
                    <a:pt x="0" y="7778"/>
                    <a:pt x="3464" y="4677"/>
                    <a:pt x="9583" y="4677"/>
                  </a:cubicBezTo>
                  <a:cubicBezTo>
                    <a:pt x="12458" y="4677"/>
                    <a:pt x="14375" y="5255"/>
                    <a:pt x="15776" y="6621"/>
                  </a:cubicBezTo>
                  <a:cubicBezTo>
                    <a:pt x="15702" y="5781"/>
                    <a:pt x="15702" y="5518"/>
                    <a:pt x="15702" y="4677"/>
                  </a:cubicBezTo>
                  <a:cubicBezTo>
                    <a:pt x="15702" y="0"/>
                    <a:pt x="15702" y="0"/>
                    <a:pt x="15702" y="0"/>
                  </a:cubicBezTo>
                  <a:cubicBezTo>
                    <a:pt x="21305" y="0"/>
                    <a:pt x="21305" y="0"/>
                    <a:pt x="21305" y="0"/>
                  </a:cubicBezTo>
                  <a:cubicBezTo>
                    <a:pt x="21305" y="18289"/>
                    <a:pt x="21305" y="18289"/>
                    <a:pt x="21305" y="18289"/>
                  </a:cubicBezTo>
                  <a:cubicBezTo>
                    <a:pt x="21305" y="18551"/>
                    <a:pt x="21305" y="18919"/>
                    <a:pt x="21378" y="19392"/>
                  </a:cubicBezTo>
                  <a:cubicBezTo>
                    <a:pt x="21378" y="20233"/>
                    <a:pt x="21452" y="20496"/>
                    <a:pt x="21600" y="21284"/>
                  </a:cubicBezTo>
                  <a:lnTo>
                    <a:pt x="16292" y="21284"/>
                  </a:lnTo>
                  <a:close/>
                  <a:moveTo>
                    <a:pt x="15554" y="10616"/>
                  </a:moveTo>
                  <a:cubicBezTo>
                    <a:pt x="14891" y="8881"/>
                    <a:pt x="13048" y="7778"/>
                    <a:pt x="10836" y="7778"/>
                  </a:cubicBezTo>
                  <a:cubicBezTo>
                    <a:pt x="7666" y="7778"/>
                    <a:pt x="5602" y="9670"/>
                    <a:pt x="5602" y="13086"/>
                  </a:cubicBezTo>
                  <a:cubicBezTo>
                    <a:pt x="5602" y="16502"/>
                    <a:pt x="7224" y="18236"/>
                    <a:pt x="9804" y="18236"/>
                  </a:cubicBezTo>
                  <a:cubicBezTo>
                    <a:pt x="11352" y="18236"/>
                    <a:pt x="13048" y="17553"/>
                    <a:pt x="14375" y="16397"/>
                  </a:cubicBezTo>
                  <a:cubicBezTo>
                    <a:pt x="15038" y="15766"/>
                    <a:pt x="15923" y="14452"/>
                    <a:pt x="15923" y="12665"/>
                  </a:cubicBezTo>
                  <a:cubicBezTo>
                    <a:pt x="15923" y="11509"/>
                    <a:pt x="15849" y="11299"/>
                    <a:pt x="15554" y="10616"/>
                  </a:cubicBez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30" name="Shape 30"/>
            <p:cNvSpPr/>
            <p:nvPr/>
          </p:nvSpPr>
          <p:spPr>
            <a:xfrm>
              <a:off x="0" y="276780"/>
              <a:ext cx="177453" cy="226458"/>
            </a:xfrm>
            <a:custGeom>
              <a:avLst/>
              <a:gdLst/>
              <a:ahLst/>
              <a:cxnLst>
                <a:cxn ang="0">
                  <a:pos x="wd2" y="hd2"/>
                </a:cxn>
                <a:cxn ang="5400000">
                  <a:pos x="wd2" y="hd2"/>
                </a:cxn>
                <a:cxn ang="10800000">
                  <a:pos x="wd2" y="hd2"/>
                </a:cxn>
                <a:cxn ang="16200000">
                  <a:pos x="wd2" y="hd2"/>
                </a:cxn>
              </a:cxnLst>
              <a:rect l="0" t="0" r="r" b="b"/>
              <a:pathLst>
                <a:path w="21600" h="21600" extrusionOk="0">
                  <a:moveTo>
                    <a:pt x="18835" y="5843"/>
                  </a:moveTo>
                  <a:cubicBezTo>
                    <a:pt x="16650" y="4017"/>
                    <a:pt x="15171" y="3443"/>
                    <a:pt x="12792" y="3443"/>
                  </a:cubicBezTo>
                  <a:cubicBezTo>
                    <a:pt x="8421" y="3443"/>
                    <a:pt x="5400" y="6052"/>
                    <a:pt x="5400" y="10747"/>
                  </a:cubicBezTo>
                  <a:cubicBezTo>
                    <a:pt x="5400" y="15704"/>
                    <a:pt x="8228" y="18260"/>
                    <a:pt x="12728" y="18260"/>
                  </a:cubicBezTo>
                  <a:cubicBezTo>
                    <a:pt x="14399" y="18260"/>
                    <a:pt x="15364" y="18104"/>
                    <a:pt x="16907" y="17373"/>
                  </a:cubicBezTo>
                  <a:cubicBezTo>
                    <a:pt x="16907" y="13200"/>
                    <a:pt x="16907" y="13200"/>
                    <a:pt x="16907" y="13200"/>
                  </a:cubicBezTo>
                  <a:cubicBezTo>
                    <a:pt x="16907" y="11269"/>
                    <a:pt x="16907" y="11269"/>
                    <a:pt x="16907" y="11269"/>
                  </a:cubicBezTo>
                  <a:cubicBezTo>
                    <a:pt x="21471" y="11269"/>
                    <a:pt x="21471" y="11269"/>
                    <a:pt x="21471" y="11269"/>
                  </a:cubicBezTo>
                  <a:cubicBezTo>
                    <a:pt x="21471" y="19460"/>
                    <a:pt x="21471" y="19460"/>
                    <a:pt x="21471" y="19460"/>
                  </a:cubicBezTo>
                  <a:cubicBezTo>
                    <a:pt x="18257" y="20973"/>
                    <a:pt x="15557" y="21600"/>
                    <a:pt x="12150" y="21600"/>
                  </a:cubicBezTo>
                  <a:cubicBezTo>
                    <a:pt x="4692" y="21600"/>
                    <a:pt x="0" y="17791"/>
                    <a:pt x="0" y="10852"/>
                  </a:cubicBezTo>
                  <a:cubicBezTo>
                    <a:pt x="0" y="4069"/>
                    <a:pt x="4950" y="0"/>
                    <a:pt x="12342" y="0"/>
                  </a:cubicBezTo>
                  <a:cubicBezTo>
                    <a:pt x="16328" y="0"/>
                    <a:pt x="19157" y="1043"/>
                    <a:pt x="21600" y="3339"/>
                  </a:cubicBezTo>
                  <a:lnTo>
                    <a:pt x="18835" y="5843"/>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31" name="Shape 31"/>
            <p:cNvSpPr/>
            <p:nvPr/>
          </p:nvSpPr>
          <p:spPr>
            <a:xfrm>
              <a:off x="190127" y="327104"/>
              <a:ext cx="152104" cy="176134"/>
            </a:xfrm>
            <a:custGeom>
              <a:avLst/>
              <a:gdLst/>
              <a:ahLst/>
              <a:cxnLst>
                <a:cxn ang="0">
                  <a:pos x="wd2" y="hd2"/>
                </a:cxn>
                <a:cxn ang="5400000">
                  <a:pos x="wd2" y="hd2"/>
                </a:cxn>
                <a:cxn ang="10800000">
                  <a:pos x="wd2" y="hd2"/>
                </a:cxn>
                <a:cxn ang="16200000">
                  <a:pos x="wd2" y="hd2"/>
                </a:cxn>
              </a:cxnLst>
              <a:rect l="0" t="0" r="r" b="b"/>
              <a:pathLst>
                <a:path w="21600" h="21600" extrusionOk="0">
                  <a:moveTo>
                    <a:pt x="15701" y="21051"/>
                  </a:moveTo>
                  <a:cubicBezTo>
                    <a:pt x="15622" y="20228"/>
                    <a:pt x="15622" y="20160"/>
                    <a:pt x="15542" y="18994"/>
                  </a:cubicBezTo>
                  <a:cubicBezTo>
                    <a:pt x="15542" y="18788"/>
                    <a:pt x="15542" y="18445"/>
                    <a:pt x="15542" y="18034"/>
                  </a:cubicBezTo>
                  <a:cubicBezTo>
                    <a:pt x="13230" y="20365"/>
                    <a:pt x="10202" y="21600"/>
                    <a:pt x="7173" y="21600"/>
                  </a:cubicBezTo>
                  <a:cubicBezTo>
                    <a:pt x="2789" y="21600"/>
                    <a:pt x="0" y="19131"/>
                    <a:pt x="0" y="15222"/>
                  </a:cubicBezTo>
                  <a:cubicBezTo>
                    <a:pt x="0" y="0"/>
                    <a:pt x="0" y="0"/>
                    <a:pt x="0" y="0"/>
                  </a:cubicBezTo>
                  <a:cubicBezTo>
                    <a:pt x="6057" y="0"/>
                    <a:pt x="6057" y="0"/>
                    <a:pt x="6057" y="0"/>
                  </a:cubicBezTo>
                  <a:cubicBezTo>
                    <a:pt x="6057" y="13714"/>
                    <a:pt x="6057" y="13714"/>
                    <a:pt x="6057" y="13714"/>
                  </a:cubicBezTo>
                  <a:cubicBezTo>
                    <a:pt x="6057" y="15908"/>
                    <a:pt x="7014" y="17005"/>
                    <a:pt x="8847" y="17005"/>
                  </a:cubicBezTo>
                  <a:cubicBezTo>
                    <a:pt x="10999" y="17074"/>
                    <a:pt x="15223" y="14400"/>
                    <a:pt x="15223" y="10628"/>
                  </a:cubicBezTo>
                  <a:cubicBezTo>
                    <a:pt x="15223" y="0"/>
                    <a:pt x="15223" y="0"/>
                    <a:pt x="15223" y="0"/>
                  </a:cubicBezTo>
                  <a:cubicBezTo>
                    <a:pt x="21281" y="0"/>
                    <a:pt x="21281" y="0"/>
                    <a:pt x="21281" y="0"/>
                  </a:cubicBezTo>
                  <a:cubicBezTo>
                    <a:pt x="21281" y="16937"/>
                    <a:pt x="21281" y="16937"/>
                    <a:pt x="21281" y="16937"/>
                  </a:cubicBezTo>
                  <a:cubicBezTo>
                    <a:pt x="21281" y="17280"/>
                    <a:pt x="21360" y="17828"/>
                    <a:pt x="21360" y="18720"/>
                  </a:cubicBezTo>
                  <a:cubicBezTo>
                    <a:pt x="21440" y="19954"/>
                    <a:pt x="21520" y="20160"/>
                    <a:pt x="21600" y="21051"/>
                  </a:cubicBezTo>
                  <a:lnTo>
                    <a:pt x="15701" y="21051"/>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32" name="Shape 32"/>
            <p:cNvSpPr/>
            <p:nvPr/>
          </p:nvSpPr>
          <p:spPr>
            <a:xfrm>
              <a:off x="354905" y="276780"/>
              <a:ext cx="50702" cy="226458"/>
            </a:xfrm>
            <a:custGeom>
              <a:avLst/>
              <a:gdLst/>
              <a:ahLst/>
              <a:cxnLst>
                <a:cxn ang="0">
                  <a:pos x="wd2" y="hd2"/>
                </a:cxn>
                <a:cxn ang="5400000">
                  <a:pos x="wd2" y="hd2"/>
                </a:cxn>
                <a:cxn ang="10800000">
                  <a:pos x="wd2" y="hd2"/>
                </a:cxn>
                <a:cxn ang="16200000">
                  <a:pos x="wd2" y="hd2"/>
                </a:cxn>
              </a:cxnLst>
              <a:rect l="0" t="0" r="r" b="b"/>
              <a:pathLst>
                <a:path w="21600" h="21600" extrusionOk="0">
                  <a:moveTo>
                    <a:pt x="0" y="3716"/>
                  </a:moveTo>
                  <a:lnTo>
                    <a:pt x="0" y="0"/>
                  </a:lnTo>
                  <a:lnTo>
                    <a:pt x="21600" y="0"/>
                  </a:lnTo>
                  <a:lnTo>
                    <a:pt x="21600" y="3716"/>
                  </a:lnTo>
                  <a:lnTo>
                    <a:pt x="0" y="3716"/>
                  </a:lnTo>
                  <a:close/>
                  <a:moveTo>
                    <a:pt x="237" y="21600"/>
                  </a:moveTo>
                  <a:lnTo>
                    <a:pt x="237" y="5270"/>
                  </a:lnTo>
                  <a:lnTo>
                    <a:pt x="21006" y="5270"/>
                  </a:lnTo>
                  <a:lnTo>
                    <a:pt x="21006" y="21600"/>
                  </a:lnTo>
                  <a:lnTo>
                    <a:pt x="237" y="21600"/>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33" name="Shape 33"/>
            <p:cNvSpPr/>
            <p:nvPr/>
          </p:nvSpPr>
          <p:spPr>
            <a:xfrm>
              <a:off x="418281" y="276780"/>
              <a:ext cx="50702" cy="226458"/>
            </a:xfrm>
            <a:prstGeom prst="rect">
              <a:avLst/>
            </a:prstGeom>
            <a:solidFill>
              <a:srgbClr val="000000"/>
            </a:solidFill>
            <a:ln w="12700" cap="flat">
              <a:noFill/>
              <a:miter lim="400000"/>
            </a:ln>
            <a:effectLst/>
          </p:spPr>
          <p:txBody>
            <a:bodyPr wrap="square" lIns="0" tIns="0" rIns="0" bIns="0" numCol="1" anchor="t">
              <a:noAutofit/>
            </a:bodyPr>
            <a:lstStyle/>
            <a:p>
              <a:endParaRPr dirty="0"/>
            </a:p>
          </p:txBody>
        </p:sp>
        <p:sp>
          <p:nvSpPr>
            <p:cNvPr id="34" name="Shape 34"/>
            <p:cNvSpPr/>
            <p:nvPr/>
          </p:nvSpPr>
          <p:spPr>
            <a:xfrm>
              <a:off x="646434" y="327104"/>
              <a:ext cx="139429" cy="176134"/>
            </a:xfrm>
            <a:custGeom>
              <a:avLst/>
              <a:gdLst/>
              <a:ahLst/>
              <a:cxnLst>
                <a:cxn ang="0">
                  <a:pos x="wd2" y="hd2"/>
                </a:cxn>
                <a:cxn ang="5400000">
                  <a:pos x="wd2" y="hd2"/>
                </a:cxn>
                <a:cxn ang="10800000">
                  <a:pos x="wd2" y="hd2"/>
                </a:cxn>
                <a:cxn ang="16200000">
                  <a:pos x="wd2" y="hd2"/>
                </a:cxn>
              </a:cxnLst>
              <a:rect l="0" t="0" r="r" b="b"/>
              <a:pathLst>
                <a:path w="21600" h="21600" extrusionOk="0">
                  <a:moveTo>
                    <a:pt x="10574" y="21600"/>
                  </a:moveTo>
                  <a:cubicBezTo>
                    <a:pt x="6778" y="21600"/>
                    <a:pt x="3163" y="20931"/>
                    <a:pt x="0" y="19526"/>
                  </a:cubicBezTo>
                  <a:cubicBezTo>
                    <a:pt x="2169" y="15715"/>
                    <a:pt x="2169" y="15715"/>
                    <a:pt x="2169" y="15715"/>
                  </a:cubicBezTo>
                  <a:cubicBezTo>
                    <a:pt x="5332" y="17186"/>
                    <a:pt x="7591" y="17721"/>
                    <a:pt x="10212" y="17721"/>
                  </a:cubicBezTo>
                  <a:cubicBezTo>
                    <a:pt x="13014" y="17721"/>
                    <a:pt x="14641" y="16852"/>
                    <a:pt x="14641" y="15313"/>
                  </a:cubicBezTo>
                  <a:cubicBezTo>
                    <a:pt x="14641" y="13842"/>
                    <a:pt x="13466" y="13173"/>
                    <a:pt x="10212" y="12772"/>
                  </a:cubicBezTo>
                  <a:cubicBezTo>
                    <a:pt x="6507" y="12438"/>
                    <a:pt x="5964" y="12304"/>
                    <a:pt x="4518" y="11702"/>
                  </a:cubicBezTo>
                  <a:cubicBezTo>
                    <a:pt x="2440" y="10766"/>
                    <a:pt x="1174" y="8960"/>
                    <a:pt x="1174" y="6887"/>
                  </a:cubicBezTo>
                  <a:cubicBezTo>
                    <a:pt x="1174" y="2608"/>
                    <a:pt x="5332" y="0"/>
                    <a:pt x="12020" y="0"/>
                  </a:cubicBezTo>
                  <a:cubicBezTo>
                    <a:pt x="15635" y="0"/>
                    <a:pt x="18888" y="534"/>
                    <a:pt x="21600" y="1738"/>
                  </a:cubicBezTo>
                  <a:cubicBezTo>
                    <a:pt x="19792" y="5751"/>
                    <a:pt x="19792" y="5751"/>
                    <a:pt x="19792" y="5751"/>
                  </a:cubicBezTo>
                  <a:cubicBezTo>
                    <a:pt x="16810" y="4480"/>
                    <a:pt x="14821" y="4012"/>
                    <a:pt x="12291" y="4012"/>
                  </a:cubicBezTo>
                  <a:cubicBezTo>
                    <a:pt x="9489" y="4012"/>
                    <a:pt x="8043" y="4814"/>
                    <a:pt x="8043" y="6352"/>
                  </a:cubicBezTo>
                  <a:cubicBezTo>
                    <a:pt x="8043" y="7088"/>
                    <a:pt x="8495" y="7556"/>
                    <a:pt x="9218" y="7891"/>
                  </a:cubicBezTo>
                  <a:cubicBezTo>
                    <a:pt x="9670" y="8024"/>
                    <a:pt x="10122" y="8158"/>
                    <a:pt x="10664" y="8225"/>
                  </a:cubicBezTo>
                  <a:cubicBezTo>
                    <a:pt x="11025" y="8292"/>
                    <a:pt x="11658" y="8359"/>
                    <a:pt x="12471" y="8426"/>
                  </a:cubicBezTo>
                  <a:cubicBezTo>
                    <a:pt x="18888" y="9027"/>
                    <a:pt x="21600" y="10900"/>
                    <a:pt x="21600" y="14578"/>
                  </a:cubicBezTo>
                  <a:cubicBezTo>
                    <a:pt x="21600" y="18991"/>
                    <a:pt x="17533" y="21600"/>
                    <a:pt x="10574" y="21600"/>
                  </a:cubicBezTo>
                  <a:close/>
                </a:path>
              </a:pathLst>
            </a:custGeom>
            <a:solidFill>
              <a:srgbClr val="000000"/>
            </a:solidFill>
            <a:ln w="12700" cap="flat">
              <a:noFill/>
              <a:miter lim="400000"/>
            </a:ln>
            <a:effectLst/>
          </p:spPr>
          <p:txBody>
            <a:bodyPr wrap="square" lIns="0" tIns="0" rIns="0" bIns="0" numCol="1" anchor="t">
              <a:noAutofit/>
            </a:bodyPr>
            <a:lstStyle/>
            <a:p>
              <a:endParaRPr dirty="0"/>
            </a:p>
          </p:txBody>
        </p:sp>
      </p:grpSp>
      <p:sp>
        <p:nvSpPr>
          <p:cNvPr id="36" name="Shape 36"/>
          <p:cNvSpPr/>
          <p:nvPr/>
        </p:nvSpPr>
        <p:spPr>
          <a:xfrm>
            <a:off x="357219" y="1125601"/>
            <a:ext cx="8432801" cy="1"/>
          </a:xfrm>
          <a:prstGeom prst="line">
            <a:avLst/>
          </a:prstGeom>
          <a:ln w="12700">
            <a:solidFill>
              <a:srgbClr val="BBB1A5"/>
            </a:solidFill>
            <a:round/>
          </a:ln>
        </p:spPr>
        <p:txBody>
          <a:bodyPr lIns="0" tIns="0" rIns="0" bIns="0"/>
          <a:lstStyle/>
          <a:p>
            <a:endParaRPr dirty="0"/>
          </a:p>
        </p:txBody>
      </p:sp>
      <p:grpSp>
        <p:nvGrpSpPr>
          <p:cNvPr id="48" name="Group 48"/>
          <p:cNvGrpSpPr/>
          <p:nvPr/>
        </p:nvGrpSpPr>
        <p:grpSpPr>
          <a:xfrm>
            <a:off x="7962900" y="369887"/>
            <a:ext cx="811198" cy="503238"/>
            <a:chOff x="0" y="0"/>
            <a:chExt cx="811197" cy="503237"/>
          </a:xfrm>
        </p:grpSpPr>
        <p:sp>
          <p:nvSpPr>
            <p:cNvPr id="37" name="Shape 37"/>
            <p:cNvSpPr/>
            <p:nvPr/>
          </p:nvSpPr>
          <p:spPr>
            <a:xfrm>
              <a:off x="481652" y="-1"/>
              <a:ext cx="329546" cy="276782"/>
            </a:xfrm>
            <a:custGeom>
              <a:avLst/>
              <a:gdLst/>
              <a:ahLst/>
              <a:cxnLst>
                <a:cxn ang="0">
                  <a:pos x="wd2" y="hd2"/>
                </a:cxn>
                <a:cxn ang="5400000">
                  <a:pos x="wd2" y="hd2"/>
                </a:cxn>
                <a:cxn ang="10800000">
                  <a:pos x="wd2" y="hd2"/>
                </a:cxn>
                <a:cxn ang="16200000">
                  <a:pos x="wd2" y="hd2"/>
                </a:cxn>
              </a:cxnLst>
              <a:rect l="0" t="0" r="r" b="b"/>
              <a:pathLst>
                <a:path w="21497" h="21600" extrusionOk="0">
                  <a:moveTo>
                    <a:pt x="21327" y="15022"/>
                  </a:moveTo>
                  <a:cubicBezTo>
                    <a:pt x="21327" y="15022"/>
                    <a:pt x="21225" y="14738"/>
                    <a:pt x="21054" y="14738"/>
                  </a:cubicBezTo>
                  <a:cubicBezTo>
                    <a:pt x="21054" y="14860"/>
                    <a:pt x="20986" y="14981"/>
                    <a:pt x="20850" y="14981"/>
                  </a:cubicBezTo>
                  <a:cubicBezTo>
                    <a:pt x="20884" y="15063"/>
                    <a:pt x="20850" y="15144"/>
                    <a:pt x="20816" y="15184"/>
                  </a:cubicBezTo>
                  <a:cubicBezTo>
                    <a:pt x="20918" y="15793"/>
                    <a:pt x="20577" y="15875"/>
                    <a:pt x="20577" y="15875"/>
                  </a:cubicBezTo>
                  <a:cubicBezTo>
                    <a:pt x="20577" y="15875"/>
                    <a:pt x="20612" y="15590"/>
                    <a:pt x="20509" y="15509"/>
                  </a:cubicBezTo>
                  <a:cubicBezTo>
                    <a:pt x="20373" y="15550"/>
                    <a:pt x="20271" y="15550"/>
                    <a:pt x="20169" y="15509"/>
                  </a:cubicBezTo>
                  <a:cubicBezTo>
                    <a:pt x="20135" y="15550"/>
                    <a:pt x="20101" y="15631"/>
                    <a:pt x="19964" y="15631"/>
                  </a:cubicBezTo>
                  <a:cubicBezTo>
                    <a:pt x="19964" y="16118"/>
                    <a:pt x="19589" y="16118"/>
                    <a:pt x="19589" y="16118"/>
                  </a:cubicBezTo>
                  <a:cubicBezTo>
                    <a:pt x="19589" y="16118"/>
                    <a:pt x="19692" y="15834"/>
                    <a:pt x="19658" y="15712"/>
                  </a:cubicBezTo>
                  <a:cubicBezTo>
                    <a:pt x="19487" y="15672"/>
                    <a:pt x="19283" y="15550"/>
                    <a:pt x="19249" y="15306"/>
                  </a:cubicBezTo>
                  <a:cubicBezTo>
                    <a:pt x="18329" y="15225"/>
                    <a:pt x="18227" y="16037"/>
                    <a:pt x="17375" y="16484"/>
                  </a:cubicBezTo>
                  <a:cubicBezTo>
                    <a:pt x="17409" y="16281"/>
                    <a:pt x="17307" y="16118"/>
                    <a:pt x="17341" y="15956"/>
                  </a:cubicBezTo>
                  <a:cubicBezTo>
                    <a:pt x="17171" y="16037"/>
                    <a:pt x="16830" y="16606"/>
                    <a:pt x="16489" y="16646"/>
                  </a:cubicBezTo>
                  <a:cubicBezTo>
                    <a:pt x="16591" y="16362"/>
                    <a:pt x="16387" y="16200"/>
                    <a:pt x="16353" y="15915"/>
                  </a:cubicBezTo>
                  <a:cubicBezTo>
                    <a:pt x="16114" y="16362"/>
                    <a:pt x="15331" y="16768"/>
                    <a:pt x="15331" y="16768"/>
                  </a:cubicBezTo>
                  <a:cubicBezTo>
                    <a:pt x="15467" y="15915"/>
                    <a:pt x="14752" y="15834"/>
                    <a:pt x="14581" y="15793"/>
                  </a:cubicBezTo>
                  <a:cubicBezTo>
                    <a:pt x="14002" y="15875"/>
                    <a:pt x="13491" y="15834"/>
                    <a:pt x="12912" y="15793"/>
                  </a:cubicBezTo>
                  <a:cubicBezTo>
                    <a:pt x="12435" y="16403"/>
                    <a:pt x="15092" y="15631"/>
                    <a:pt x="15092" y="17580"/>
                  </a:cubicBezTo>
                  <a:cubicBezTo>
                    <a:pt x="15092" y="19326"/>
                    <a:pt x="13150" y="18960"/>
                    <a:pt x="13150" y="19813"/>
                  </a:cubicBezTo>
                  <a:cubicBezTo>
                    <a:pt x="13150" y="20219"/>
                    <a:pt x="13491" y="20381"/>
                    <a:pt x="13627" y="20381"/>
                  </a:cubicBezTo>
                  <a:cubicBezTo>
                    <a:pt x="13764" y="20381"/>
                    <a:pt x="14138" y="20057"/>
                    <a:pt x="14377" y="20016"/>
                  </a:cubicBezTo>
                  <a:cubicBezTo>
                    <a:pt x="14649" y="19975"/>
                    <a:pt x="14752" y="20138"/>
                    <a:pt x="14752" y="20138"/>
                  </a:cubicBezTo>
                  <a:cubicBezTo>
                    <a:pt x="15229" y="19935"/>
                    <a:pt x="15365" y="20341"/>
                    <a:pt x="15365" y="20341"/>
                  </a:cubicBezTo>
                  <a:cubicBezTo>
                    <a:pt x="15365" y="20341"/>
                    <a:pt x="15160" y="20260"/>
                    <a:pt x="15058" y="20463"/>
                  </a:cubicBezTo>
                  <a:cubicBezTo>
                    <a:pt x="15195" y="20544"/>
                    <a:pt x="15331" y="20747"/>
                    <a:pt x="15365" y="20869"/>
                  </a:cubicBezTo>
                  <a:cubicBezTo>
                    <a:pt x="15808" y="20869"/>
                    <a:pt x="15774" y="21356"/>
                    <a:pt x="15774" y="21356"/>
                  </a:cubicBezTo>
                  <a:cubicBezTo>
                    <a:pt x="15774" y="21356"/>
                    <a:pt x="15603" y="21153"/>
                    <a:pt x="15399" y="21275"/>
                  </a:cubicBezTo>
                  <a:cubicBezTo>
                    <a:pt x="15365" y="21518"/>
                    <a:pt x="15263" y="21600"/>
                    <a:pt x="15263" y="21600"/>
                  </a:cubicBezTo>
                  <a:cubicBezTo>
                    <a:pt x="15263" y="21600"/>
                    <a:pt x="12810" y="21600"/>
                    <a:pt x="12469" y="21600"/>
                  </a:cubicBezTo>
                  <a:cubicBezTo>
                    <a:pt x="12094" y="21600"/>
                    <a:pt x="12026" y="20909"/>
                    <a:pt x="11788" y="20747"/>
                  </a:cubicBezTo>
                  <a:cubicBezTo>
                    <a:pt x="11549" y="20625"/>
                    <a:pt x="11277" y="20787"/>
                    <a:pt x="10902" y="20625"/>
                  </a:cubicBezTo>
                  <a:cubicBezTo>
                    <a:pt x="11277" y="20341"/>
                    <a:pt x="11311" y="19935"/>
                    <a:pt x="11549" y="19691"/>
                  </a:cubicBezTo>
                  <a:cubicBezTo>
                    <a:pt x="11311" y="19651"/>
                    <a:pt x="11242" y="19529"/>
                    <a:pt x="10902" y="19529"/>
                  </a:cubicBezTo>
                  <a:cubicBezTo>
                    <a:pt x="11242" y="18960"/>
                    <a:pt x="12094" y="18757"/>
                    <a:pt x="12094" y="18270"/>
                  </a:cubicBezTo>
                  <a:cubicBezTo>
                    <a:pt x="12094" y="17621"/>
                    <a:pt x="11208" y="17621"/>
                    <a:pt x="10868" y="17418"/>
                  </a:cubicBezTo>
                  <a:cubicBezTo>
                    <a:pt x="10868" y="18433"/>
                    <a:pt x="10220" y="18839"/>
                    <a:pt x="9675" y="19001"/>
                  </a:cubicBezTo>
                  <a:cubicBezTo>
                    <a:pt x="9164" y="19163"/>
                    <a:pt x="8926" y="19691"/>
                    <a:pt x="8755" y="19894"/>
                  </a:cubicBezTo>
                  <a:cubicBezTo>
                    <a:pt x="8755" y="19569"/>
                    <a:pt x="8653" y="19529"/>
                    <a:pt x="8585" y="19204"/>
                  </a:cubicBezTo>
                  <a:cubicBezTo>
                    <a:pt x="8415" y="19448"/>
                    <a:pt x="8074" y="19610"/>
                    <a:pt x="7836" y="20016"/>
                  </a:cubicBezTo>
                  <a:cubicBezTo>
                    <a:pt x="7904" y="19732"/>
                    <a:pt x="7699" y="19488"/>
                    <a:pt x="7563" y="19488"/>
                  </a:cubicBezTo>
                  <a:cubicBezTo>
                    <a:pt x="7222" y="19488"/>
                    <a:pt x="6609" y="20057"/>
                    <a:pt x="6609" y="20260"/>
                  </a:cubicBezTo>
                  <a:cubicBezTo>
                    <a:pt x="6609" y="20341"/>
                    <a:pt x="6813" y="20381"/>
                    <a:pt x="6916" y="20381"/>
                  </a:cubicBezTo>
                  <a:cubicBezTo>
                    <a:pt x="6984" y="20260"/>
                    <a:pt x="7154" y="20057"/>
                    <a:pt x="7461" y="20057"/>
                  </a:cubicBezTo>
                  <a:cubicBezTo>
                    <a:pt x="7733" y="20057"/>
                    <a:pt x="7836" y="20178"/>
                    <a:pt x="7870" y="20260"/>
                  </a:cubicBezTo>
                  <a:cubicBezTo>
                    <a:pt x="8244" y="20178"/>
                    <a:pt x="8381" y="20584"/>
                    <a:pt x="8381" y="20584"/>
                  </a:cubicBezTo>
                  <a:cubicBezTo>
                    <a:pt x="8381" y="20584"/>
                    <a:pt x="8142" y="20463"/>
                    <a:pt x="8142" y="20706"/>
                  </a:cubicBezTo>
                  <a:cubicBezTo>
                    <a:pt x="8347" y="20747"/>
                    <a:pt x="8381" y="20950"/>
                    <a:pt x="8381" y="20950"/>
                  </a:cubicBezTo>
                  <a:cubicBezTo>
                    <a:pt x="8381" y="20950"/>
                    <a:pt x="8789" y="20909"/>
                    <a:pt x="8789" y="21396"/>
                  </a:cubicBezTo>
                  <a:cubicBezTo>
                    <a:pt x="8653" y="21234"/>
                    <a:pt x="8517" y="21234"/>
                    <a:pt x="8449" y="21315"/>
                  </a:cubicBezTo>
                  <a:cubicBezTo>
                    <a:pt x="8415" y="21518"/>
                    <a:pt x="8244" y="21600"/>
                    <a:pt x="8244" y="21600"/>
                  </a:cubicBezTo>
                  <a:cubicBezTo>
                    <a:pt x="5246" y="21600"/>
                    <a:pt x="5246" y="21600"/>
                    <a:pt x="5246" y="21600"/>
                  </a:cubicBezTo>
                  <a:cubicBezTo>
                    <a:pt x="5076" y="21600"/>
                    <a:pt x="4735" y="21437"/>
                    <a:pt x="4735" y="20950"/>
                  </a:cubicBezTo>
                  <a:cubicBezTo>
                    <a:pt x="4735" y="20422"/>
                    <a:pt x="5212" y="20219"/>
                    <a:pt x="5383" y="19935"/>
                  </a:cubicBezTo>
                  <a:cubicBezTo>
                    <a:pt x="5383" y="19935"/>
                    <a:pt x="4940" y="19651"/>
                    <a:pt x="4599" y="19732"/>
                  </a:cubicBezTo>
                  <a:cubicBezTo>
                    <a:pt x="4769" y="19326"/>
                    <a:pt x="5553" y="19204"/>
                    <a:pt x="5996" y="18879"/>
                  </a:cubicBezTo>
                  <a:cubicBezTo>
                    <a:pt x="5825" y="18757"/>
                    <a:pt x="5519" y="18636"/>
                    <a:pt x="5280" y="18595"/>
                  </a:cubicBezTo>
                  <a:cubicBezTo>
                    <a:pt x="5689" y="18392"/>
                    <a:pt x="5928" y="17945"/>
                    <a:pt x="6643" y="17864"/>
                  </a:cubicBezTo>
                  <a:cubicBezTo>
                    <a:pt x="6950" y="17824"/>
                    <a:pt x="7359" y="17499"/>
                    <a:pt x="7529" y="17093"/>
                  </a:cubicBezTo>
                  <a:cubicBezTo>
                    <a:pt x="7665" y="16687"/>
                    <a:pt x="7972" y="15266"/>
                    <a:pt x="7972" y="15266"/>
                  </a:cubicBezTo>
                  <a:cubicBezTo>
                    <a:pt x="7972" y="15266"/>
                    <a:pt x="5383" y="16727"/>
                    <a:pt x="3611" y="16727"/>
                  </a:cubicBezTo>
                  <a:cubicBezTo>
                    <a:pt x="885" y="16727"/>
                    <a:pt x="34" y="14535"/>
                    <a:pt x="0" y="12748"/>
                  </a:cubicBezTo>
                  <a:cubicBezTo>
                    <a:pt x="-34" y="9378"/>
                    <a:pt x="2589" y="8201"/>
                    <a:pt x="3713" y="7348"/>
                  </a:cubicBezTo>
                  <a:cubicBezTo>
                    <a:pt x="2657" y="6374"/>
                    <a:pt x="1907" y="5278"/>
                    <a:pt x="1907" y="3735"/>
                  </a:cubicBezTo>
                  <a:cubicBezTo>
                    <a:pt x="1907" y="1096"/>
                    <a:pt x="4190" y="0"/>
                    <a:pt x="5894" y="0"/>
                  </a:cubicBezTo>
                  <a:cubicBezTo>
                    <a:pt x="7563" y="0"/>
                    <a:pt x="9505" y="1055"/>
                    <a:pt x="9505" y="3532"/>
                  </a:cubicBezTo>
                  <a:cubicBezTo>
                    <a:pt x="9505" y="6009"/>
                    <a:pt x="6439" y="7511"/>
                    <a:pt x="6439" y="7511"/>
                  </a:cubicBezTo>
                  <a:cubicBezTo>
                    <a:pt x="6439" y="7511"/>
                    <a:pt x="6779" y="7836"/>
                    <a:pt x="7188" y="8079"/>
                  </a:cubicBezTo>
                  <a:cubicBezTo>
                    <a:pt x="8619" y="7795"/>
                    <a:pt x="9403" y="9419"/>
                    <a:pt x="10186" y="10109"/>
                  </a:cubicBezTo>
                  <a:cubicBezTo>
                    <a:pt x="9777" y="10028"/>
                    <a:pt x="9471" y="10109"/>
                    <a:pt x="9471" y="10109"/>
                  </a:cubicBezTo>
                  <a:cubicBezTo>
                    <a:pt x="9948" y="10596"/>
                    <a:pt x="10289" y="11327"/>
                    <a:pt x="10493" y="11612"/>
                  </a:cubicBezTo>
                  <a:cubicBezTo>
                    <a:pt x="9914" y="11246"/>
                    <a:pt x="8858" y="11124"/>
                    <a:pt x="8858" y="11124"/>
                  </a:cubicBezTo>
                  <a:cubicBezTo>
                    <a:pt x="8858" y="11124"/>
                    <a:pt x="8994" y="11449"/>
                    <a:pt x="9062" y="12302"/>
                  </a:cubicBezTo>
                  <a:cubicBezTo>
                    <a:pt x="8244" y="10962"/>
                    <a:pt x="6166" y="11165"/>
                    <a:pt x="6302" y="9175"/>
                  </a:cubicBezTo>
                  <a:cubicBezTo>
                    <a:pt x="5621" y="8688"/>
                    <a:pt x="5110" y="8404"/>
                    <a:pt x="5110" y="8404"/>
                  </a:cubicBezTo>
                  <a:cubicBezTo>
                    <a:pt x="5110" y="8404"/>
                    <a:pt x="2793" y="9500"/>
                    <a:pt x="2793" y="11896"/>
                  </a:cubicBezTo>
                  <a:cubicBezTo>
                    <a:pt x="2793" y="14048"/>
                    <a:pt x="4360" y="14900"/>
                    <a:pt x="5519" y="14900"/>
                  </a:cubicBezTo>
                  <a:cubicBezTo>
                    <a:pt x="6677" y="14900"/>
                    <a:pt x="7290" y="14291"/>
                    <a:pt x="7699" y="14007"/>
                  </a:cubicBezTo>
                  <a:cubicBezTo>
                    <a:pt x="8074" y="13723"/>
                    <a:pt x="9164" y="12870"/>
                    <a:pt x="10731" y="12870"/>
                  </a:cubicBezTo>
                  <a:cubicBezTo>
                    <a:pt x="12094" y="12870"/>
                    <a:pt x="12571" y="12667"/>
                    <a:pt x="12571" y="12180"/>
                  </a:cubicBezTo>
                  <a:cubicBezTo>
                    <a:pt x="12571" y="11936"/>
                    <a:pt x="12401" y="11815"/>
                    <a:pt x="12128" y="11815"/>
                  </a:cubicBezTo>
                  <a:cubicBezTo>
                    <a:pt x="11856" y="11815"/>
                    <a:pt x="11583" y="12058"/>
                    <a:pt x="11140" y="11977"/>
                  </a:cubicBezTo>
                  <a:cubicBezTo>
                    <a:pt x="11685" y="11652"/>
                    <a:pt x="11515" y="11246"/>
                    <a:pt x="11788" y="10840"/>
                  </a:cubicBezTo>
                  <a:cubicBezTo>
                    <a:pt x="11685" y="10596"/>
                    <a:pt x="10970" y="10881"/>
                    <a:pt x="10970" y="10881"/>
                  </a:cubicBezTo>
                  <a:cubicBezTo>
                    <a:pt x="10970" y="10881"/>
                    <a:pt x="11277" y="9784"/>
                    <a:pt x="11651" y="9257"/>
                  </a:cubicBezTo>
                  <a:cubicBezTo>
                    <a:pt x="11242" y="9419"/>
                    <a:pt x="10936" y="9297"/>
                    <a:pt x="10663" y="9378"/>
                  </a:cubicBezTo>
                  <a:cubicBezTo>
                    <a:pt x="11072" y="8932"/>
                    <a:pt x="11174" y="7876"/>
                    <a:pt x="11788" y="7592"/>
                  </a:cubicBezTo>
                  <a:cubicBezTo>
                    <a:pt x="11174" y="7714"/>
                    <a:pt x="11208" y="7551"/>
                    <a:pt x="10731" y="7673"/>
                  </a:cubicBezTo>
                  <a:cubicBezTo>
                    <a:pt x="11174" y="7348"/>
                    <a:pt x="11549" y="6049"/>
                    <a:pt x="12435" y="6009"/>
                  </a:cubicBezTo>
                  <a:cubicBezTo>
                    <a:pt x="12333" y="5806"/>
                    <a:pt x="11583" y="5806"/>
                    <a:pt x="11345" y="5521"/>
                  </a:cubicBezTo>
                  <a:cubicBezTo>
                    <a:pt x="11924" y="5440"/>
                    <a:pt x="12435" y="4750"/>
                    <a:pt x="13389" y="4872"/>
                  </a:cubicBezTo>
                  <a:cubicBezTo>
                    <a:pt x="12878" y="4506"/>
                    <a:pt x="12878" y="4100"/>
                    <a:pt x="12673" y="3775"/>
                  </a:cubicBezTo>
                  <a:cubicBezTo>
                    <a:pt x="13321" y="4181"/>
                    <a:pt x="14343" y="3978"/>
                    <a:pt x="14752" y="4425"/>
                  </a:cubicBezTo>
                  <a:cubicBezTo>
                    <a:pt x="15195" y="3532"/>
                    <a:pt x="15978" y="3938"/>
                    <a:pt x="16557" y="3897"/>
                  </a:cubicBezTo>
                  <a:cubicBezTo>
                    <a:pt x="16319" y="4222"/>
                    <a:pt x="15978" y="4263"/>
                    <a:pt x="15978" y="4506"/>
                  </a:cubicBezTo>
                  <a:cubicBezTo>
                    <a:pt x="15978" y="4872"/>
                    <a:pt x="17205" y="5034"/>
                    <a:pt x="17136" y="5399"/>
                  </a:cubicBezTo>
                  <a:cubicBezTo>
                    <a:pt x="17477" y="5440"/>
                    <a:pt x="17920" y="5643"/>
                    <a:pt x="18193" y="5765"/>
                  </a:cubicBezTo>
                  <a:cubicBezTo>
                    <a:pt x="18738" y="5846"/>
                    <a:pt x="18533" y="6333"/>
                    <a:pt x="18431" y="6415"/>
                  </a:cubicBezTo>
                  <a:cubicBezTo>
                    <a:pt x="18567" y="6739"/>
                    <a:pt x="18295" y="7145"/>
                    <a:pt x="17988" y="7389"/>
                  </a:cubicBezTo>
                  <a:cubicBezTo>
                    <a:pt x="17954" y="7633"/>
                    <a:pt x="17648" y="7714"/>
                    <a:pt x="17648" y="7714"/>
                  </a:cubicBezTo>
                  <a:cubicBezTo>
                    <a:pt x="17648" y="7714"/>
                    <a:pt x="17716" y="7470"/>
                    <a:pt x="17648" y="7430"/>
                  </a:cubicBezTo>
                  <a:cubicBezTo>
                    <a:pt x="17102" y="7430"/>
                    <a:pt x="16523" y="6942"/>
                    <a:pt x="16455" y="7430"/>
                  </a:cubicBezTo>
                  <a:cubicBezTo>
                    <a:pt x="16455" y="7511"/>
                    <a:pt x="16455" y="7551"/>
                    <a:pt x="16455" y="7633"/>
                  </a:cubicBezTo>
                  <a:cubicBezTo>
                    <a:pt x="16489" y="7633"/>
                    <a:pt x="16591" y="7592"/>
                    <a:pt x="16694" y="7592"/>
                  </a:cubicBezTo>
                  <a:cubicBezTo>
                    <a:pt x="17034" y="7592"/>
                    <a:pt x="17716" y="7917"/>
                    <a:pt x="18227" y="7917"/>
                  </a:cubicBezTo>
                  <a:cubicBezTo>
                    <a:pt x="19010" y="7876"/>
                    <a:pt x="18942" y="6618"/>
                    <a:pt x="19726" y="6658"/>
                  </a:cubicBezTo>
                  <a:cubicBezTo>
                    <a:pt x="19078" y="7024"/>
                    <a:pt x="19760" y="8242"/>
                    <a:pt x="18636" y="8363"/>
                  </a:cubicBezTo>
                  <a:cubicBezTo>
                    <a:pt x="18056" y="8404"/>
                    <a:pt x="17205" y="7836"/>
                    <a:pt x="16728" y="7836"/>
                  </a:cubicBezTo>
                  <a:cubicBezTo>
                    <a:pt x="16625" y="7836"/>
                    <a:pt x="16557" y="7876"/>
                    <a:pt x="16523" y="7876"/>
                  </a:cubicBezTo>
                  <a:cubicBezTo>
                    <a:pt x="16694" y="8404"/>
                    <a:pt x="17375" y="8607"/>
                    <a:pt x="17545" y="8160"/>
                  </a:cubicBezTo>
                  <a:cubicBezTo>
                    <a:pt x="17648" y="8242"/>
                    <a:pt x="17613" y="8404"/>
                    <a:pt x="17613" y="8404"/>
                  </a:cubicBezTo>
                  <a:cubicBezTo>
                    <a:pt x="17750" y="8445"/>
                    <a:pt x="17920" y="8445"/>
                    <a:pt x="17920" y="8769"/>
                  </a:cubicBezTo>
                  <a:cubicBezTo>
                    <a:pt x="17920" y="9094"/>
                    <a:pt x="17716" y="9257"/>
                    <a:pt x="17716" y="9257"/>
                  </a:cubicBezTo>
                  <a:cubicBezTo>
                    <a:pt x="17716" y="9419"/>
                    <a:pt x="17477" y="9703"/>
                    <a:pt x="17307" y="9703"/>
                  </a:cubicBezTo>
                  <a:cubicBezTo>
                    <a:pt x="17409" y="9500"/>
                    <a:pt x="17409" y="9094"/>
                    <a:pt x="16728" y="9094"/>
                  </a:cubicBezTo>
                  <a:cubicBezTo>
                    <a:pt x="16012" y="9094"/>
                    <a:pt x="16217" y="9866"/>
                    <a:pt x="16523" y="9987"/>
                  </a:cubicBezTo>
                  <a:cubicBezTo>
                    <a:pt x="17511" y="10353"/>
                    <a:pt x="17579" y="10840"/>
                    <a:pt x="18022" y="11084"/>
                  </a:cubicBezTo>
                  <a:cubicBezTo>
                    <a:pt x="18022" y="11246"/>
                    <a:pt x="17511" y="11084"/>
                    <a:pt x="17511" y="11206"/>
                  </a:cubicBezTo>
                  <a:cubicBezTo>
                    <a:pt x="17511" y="11327"/>
                    <a:pt x="17682" y="11409"/>
                    <a:pt x="17954" y="11409"/>
                  </a:cubicBezTo>
                  <a:cubicBezTo>
                    <a:pt x="18363" y="11409"/>
                    <a:pt x="19147" y="10759"/>
                    <a:pt x="19147" y="9663"/>
                  </a:cubicBezTo>
                  <a:cubicBezTo>
                    <a:pt x="18942" y="9175"/>
                    <a:pt x="19283" y="8404"/>
                    <a:pt x="19896" y="8526"/>
                  </a:cubicBezTo>
                  <a:cubicBezTo>
                    <a:pt x="20066" y="7957"/>
                    <a:pt x="20475" y="8079"/>
                    <a:pt x="20475" y="8079"/>
                  </a:cubicBezTo>
                  <a:cubicBezTo>
                    <a:pt x="20475" y="8079"/>
                    <a:pt x="20237" y="8282"/>
                    <a:pt x="20271" y="8566"/>
                  </a:cubicBezTo>
                  <a:cubicBezTo>
                    <a:pt x="20816" y="8485"/>
                    <a:pt x="20952" y="8932"/>
                    <a:pt x="20952" y="8932"/>
                  </a:cubicBezTo>
                  <a:cubicBezTo>
                    <a:pt x="20952" y="8932"/>
                    <a:pt x="21497" y="8932"/>
                    <a:pt x="21497" y="9378"/>
                  </a:cubicBezTo>
                  <a:cubicBezTo>
                    <a:pt x="21395" y="9257"/>
                    <a:pt x="21123" y="9257"/>
                    <a:pt x="21054" y="9338"/>
                  </a:cubicBezTo>
                  <a:cubicBezTo>
                    <a:pt x="21054" y="9500"/>
                    <a:pt x="21020" y="9663"/>
                    <a:pt x="20952" y="9703"/>
                  </a:cubicBezTo>
                  <a:cubicBezTo>
                    <a:pt x="21020" y="9825"/>
                    <a:pt x="21020" y="9947"/>
                    <a:pt x="21020" y="10109"/>
                  </a:cubicBezTo>
                  <a:cubicBezTo>
                    <a:pt x="21395" y="10393"/>
                    <a:pt x="21089" y="10881"/>
                    <a:pt x="21089" y="10881"/>
                  </a:cubicBezTo>
                  <a:cubicBezTo>
                    <a:pt x="21089" y="10881"/>
                    <a:pt x="21054" y="10515"/>
                    <a:pt x="20884" y="10556"/>
                  </a:cubicBezTo>
                  <a:cubicBezTo>
                    <a:pt x="20850" y="10718"/>
                    <a:pt x="20577" y="10921"/>
                    <a:pt x="20373" y="10881"/>
                  </a:cubicBezTo>
                  <a:cubicBezTo>
                    <a:pt x="20237" y="11327"/>
                    <a:pt x="19964" y="11571"/>
                    <a:pt x="19794" y="11855"/>
                  </a:cubicBezTo>
                  <a:cubicBezTo>
                    <a:pt x="20101" y="11977"/>
                    <a:pt x="20066" y="12058"/>
                    <a:pt x="20339" y="12180"/>
                  </a:cubicBezTo>
                  <a:cubicBezTo>
                    <a:pt x="20066" y="12424"/>
                    <a:pt x="19487" y="12545"/>
                    <a:pt x="19487" y="12545"/>
                  </a:cubicBezTo>
                  <a:cubicBezTo>
                    <a:pt x="19487" y="12545"/>
                    <a:pt x="19589" y="12708"/>
                    <a:pt x="19862" y="12830"/>
                  </a:cubicBezTo>
                  <a:cubicBezTo>
                    <a:pt x="19521" y="13236"/>
                    <a:pt x="18772" y="13073"/>
                    <a:pt x="18772" y="13073"/>
                  </a:cubicBezTo>
                  <a:cubicBezTo>
                    <a:pt x="18772" y="13073"/>
                    <a:pt x="18806" y="13236"/>
                    <a:pt x="19078" y="13520"/>
                  </a:cubicBezTo>
                  <a:cubicBezTo>
                    <a:pt x="18601" y="13601"/>
                    <a:pt x="17886" y="13398"/>
                    <a:pt x="17511" y="13398"/>
                  </a:cubicBezTo>
                  <a:cubicBezTo>
                    <a:pt x="16966" y="13398"/>
                    <a:pt x="16966" y="14088"/>
                    <a:pt x="17477" y="14088"/>
                  </a:cubicBezTo>
                  <a:cubicBezTo>
                    <a:pt x="18159" y="14088"/>
                    <a:pt x="19283" y="13560"/>
                    <a:pt x="19828" y="13560"/>
                  </a:cubicBezTo>
                  <a:cubicBezTo>
                    <a:pt x="20135" y="13560"/>
                    <a:pt x="20305" y="13601"/>
                    <a:pt x="20475" y="13723"/>
                  </a:cubicBezTo>
                  <a:cubicBezTo>
                    <a:pt x="20952" y="13682"/>
                    <a:pt x="21089" y="14048"/>
                    <a:pt x="21123" y="14251"/>
                  </a:cubicBezTo>
                  <a:cubicBezTo>
                    <a:pt x="21566" y="14616"/>
                    <a:pt x="21327" y="15022"/>
                    <a:pt x="21327" y="15022"/>
                  </a:cubicBezTo>
                  <a:close/>
                  <a:moveTo>
                    <a:pt x="4054" y="3491"/>
                  </a:moveTo>
                  <a:cubicBezTo>
                    <a:pt x="4054" y="5278"/>
                    <a:pt x="5280" y="6374"/>
                    <a:pt x="5280" y="6374"/>
                  </a:cubicBezTo>
                  <a:cubicBezTo>
                    <a:pt x="5280" y="6374"/>
                    <a:pt x="7086" y="5278"/>
                    <a:pt x="7290" y="3491"/>
                  </a:cubicBezTo>
                  <a:cubicBezTo>
                    <a:pt x="7461" y="1786"/>
                    <a:pt x="6336" y="1380"/>
                    <a:pt x="5791" y="1380"/>
                  </a:cubicBezTo>
                  <a:cubicBezTo>
                    <a:pt x="4667" y="1421"/>
                    <a:pt x="4054" y="2354"/>
                    <a:pt x="4054" y="3491"/>
                  </a:cubicBezTo>
                  <a:close/>
                  <a:moveTo>
                    <a:pt x="16591" y="6090"/>
                  </a:moveTo>
                  <a:cubicBezTo>
                    <a:pt x="16762" y="6009"/>
                    <a:pt x="16523" y="5927"/>
                    <a:pt x="16625" y="5724"/>
                  </a:cubicBezTo>
                  <a:cubicBezTo>
                    <a:pt x="16728" y="5562"/>
                    <a:pt x="16898" y="5562"/>
                    <a:pt x="16898" y="5481"/>
                  </a:cubicBezTo>
                  <a:cubicBezTo>
                    <a:pt x="16591" y="5399"/>
                    <a:pt x="16183" y="5481"/>
                    <a:pt x="15808" y="5806"/>
                  </a:cubicBezTo>
                  <a:cubicBezTo>
                    <a:pt x="16183" y="5927"/>
                    <a:pt x="16421" y="6171"/>
                    <a:pt x="16591" y="6090"/>
                  </a:cubicBezTo>
                  <a:close/>
                  <a:moveTo>
                    <a:pt x="17954" y="6009"/>
                  </a:moveTo>
                  <a:cubicBezTo>
                    <a:pt x="17886" y="6009"/>
                    <a:pt x="17852" y="6090"/>
                    <a:pt x="17852" y="6171"/>
                  </a:cubicBezTo>
                  <a:cubicBezTo>
                    <a:pt x="17852" y="6415"/>
                    <a:pt x="18261" y="6496"/>
                    <a:pt x="18261" y="6374"/>
                  </a:cubicBezTo>
                  <a:cubicBezTo>
                    <a:pt x="18261" y="6333"/>
                    <a:pt x="18193" y="6293"/>
                    <a:pt x="18090" y="6171"/>
                  </a:cubicBezTo>
                  <a:cubicBezTo>
                    <a:pt x="18022" y="6090"/>
                    <a:pt x="18022" y="6009"/>
                    <a:pt x="17954" y="6009"/>
                  </a:cubicBezTo>
                  <a:close/>
                </a:path>
              </a:pathLst>
            </a:custGeom>
            <a:solidFill>
              <a:srgbClr val="ED1C24"/>
            </a:solidFill>
            <a:ln w="12700" cap="flat">
              <a:noFill/>
              <a:miter lim="400000"/>
            </a:ln>
            <a:effectLst/>
          </p:spPr>
          <p:txBody>
            <a:bodyPr wrap="square" lIns="0" tIns="0" rIns="0" bIns="0" numCol="1" anchor="t">
              <a:noAutofit/>
            </a:bodyPr>
            <a:lstStyle/>
            <a:p>
              <a:endParaRPr dirty="0"/>
            </a:p>
          </p:txBody>
        </p:sp>
        <p:sp>
          <p:nvSpPr>
            <p:cNvPr id="38" name="Shape 38"/>
            <p:cNvSpPr/>
            <p:nvPr/>
          </p:nvSpPr>
          <p:spPr>
            <a:xfrm>
              <a:off x="0" y="-1"/>
              <a:ext cx="164778" cy="213877"/>
            </a:xfrm>
            <a:custGeom>
              <a:avLst/>
              <a:gdLst/>
              <a:ahLst/>
              <a:cxnLst>
                <a:cxn ang="0">
                  <a:pos x="wd2" y="hd2"/>
                </a:cxn>
                <a:cxn ang="5400000">
                  <a:pos x="wd2" y="hd2"/>
                </a:cxn>
                <a:cxn ang="10800000">
                  <a:pos x="wd2" y="hd2"/>
                </a:cxn>
                <a:cxn ang="16200000">
                  <a:pos x="wd2" y="hd2"/>
                </a:cxn>
              </a:cxnLst>
              <a:rect l="0" t="0" r="r" b="b"/>
              <a:pathLst>
                <a:path w="21600" h="21600" extrusionOk="0">
                  <a:moveTo>
                    <a:pt x="18715" y="5967"/>
                  </a:moveTo>
                  <a:cubicBezTo>
                    <a:pt x="16166" y="4013"/>
                    <a:pt x="15026" y="3538"/>
                    <a:pt x="12678" y="3538"/>
                  </a:cubicBezTo>
                  <a:cubicBezTo>
                    <a:pt x="8452" y="3538"/>
                    <a:pt x="5634" y="6126"/>
                    <a:pt x="5634" y="10932"/>
                  </a:cubicBezTo>
                  <a:cubicBezTo>
                    <a:pt x="5634" y="15526"/>
                    <a:pt x="8318" y="18008"/>
                    <a:pt x="12275" y="18008"/>
                  </a:cubicBezTo>
                  <a:cubicBezTo>
                    <a:pt x="14489" y="18008"/>
                    <a:pt x="16166" y="17322"/>
                    <a:pt x="18380" y="15526"/>
                  </a:cubicBezTo>
                  <a:cubicBezTo>
                    <a:pt x="21331" y="18008"/>
                    <a:pt x="21331" y="18008"/>
                    <a:pt x="21331" y="18008"/>
                  </a:cubicBezTo>
                  <a:cubicBezTo>
                    <a:pt x="18648" y="20543"/>
                    <a:pt x="15763" y="21600"/>
                    <a:pt x="11604" y="21600"/>
                  </a:cubicBezTo>
                  <a:cubicBezTo>
                    <a:pt x="4427" y="21600"/>
                    <a:pt x="0" y="17850"/>
                    <a:pt x="0" y="10826"/>
                  </a:cubicBezTo>
                  <a:cubicBezTo>
                    <a:pt x="0" y="3960"/>
                    <a:pt x="4963" y="0"/>
                    <a:pt x="12544" y="0"/>
                  </a:cubicBezTo>
                  <a:cubicBezTo>
                    <a:pt x="16568" y="0"/>
                    <a:pt x="18916" y="897"/>
                    <a:pt x="21600" y="3327"/>
                  </a:cubicBezTo>
                  <a:lnTo>
                    <a:pt x="18715" y="5967"/>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39" name="Shape 39"/>
            <p:cNvSpPr/>
            <p:nvPr/>
          </p:nvSpPr>
          <p:spPr>
            <a:xfrm>
              <a:off x="177452" y="-1"/>
              <a:ext cx="50702" cy="213877"/>
            </a:xfrm>
            <a:custGeom>
              <a:avLst/>
              <a:gdLst/>
              <a:ahLst/>
              <a:cxnLst>
                <a:cxn ang="0">
                  <a:pos x="wd2" y="hd2"/>
                </a:cxn>
                <a:cxn ang="5400000">
                  <a:pos x="wd2" y="hd2"/>
                </a:cxn>
                <a:cxn ang="10800000">
                  <a:pos x="wd2" y="hd2"/>
                </a:cxn>
                <a:cxn ang="16200000">
                  <a:pos x="wd2" y="hd2"/>
                </a:cxn>
              </a:cxnLst>
              <a:rect l="0" t="0" r="r" b="b"/>
              <a:pathLst>
                <a:path w="21600" h="21600" extrusionOk="0">
                  <a:moveTo>
                    <a:pt x="0" y="3717"/>
                  </a:moveTo>
                  <a:lnTo>
                    <a:pt x="0" y="0"/>
                  </a:lnTo>
                  <a:lnTo>
                    <a:pt x="21600" y="0"/>
                  </a:lnTo>
                  <a:lnTo>
                    <a:pt x="21600" y="3717"/>
                  </a:lnTo>
                  <a:lnTo>
                    <a:pt x="0" y="3717"/>
                  </a:lnTo>
                  <a:close/>
                  <a:moveTo>
                    <a:pt x="241" y="21600"/>
                  </a:moveTo>
                  <a:lnTo>
                    <a:pt x="241" y="5177"/>
                  </a:lnTo>
                  <a:lnTo>
                    <a:pt x="21117" y="5177"/>
                  </a:lnTo>
                  <a:lnTo>
                    <a:pt x="21117" y="21600"/>
                  </a:lnTo>
                  <a:lnTo>
                    <a:pt x="241" y="21600"/>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40" name="Shape 40"/>
            <p:cNvSpPr/>
            <p:nvPr/>
          </p:nvSpPr>
          <p:spPr>
            <a:xfrm>
              <a:off x="228153" y="-1"/>
              <a:ext cx="114078" cy="213877"/>
            </a:xfrm>
            <a:custGeom>
              <a:avLst/>
              <a:gdLst/>
              <a:ahLst/>
              <a:cxnLst>
                <a:cxn ang="0">
                  <a:pos x="wd2" y="hd2"/>
                </a:cxn>
                <a:cxn ang="5400000">
                  <a:pos x="wd2" y="hd2"/>
                </a:cxn>
                <a:cxn ang="10800000">
                  <a:pos x="wd2" y="hd2"/>
                </a:cxn>
                <a:cxn ang="16200000">
                  <a:pos x="wd2" y="hd2"/>
                </a:cxn>
              </a:cxnLst>
              <a:rect l="0" t="0" r="r" b="b"/>
              <a:pathLst>
                <a:path w="21600" h="21600" extrusionOk="0">
                  <a:moveTo>
                    <a:pt x="12895" y="21600"/>
                  </a:moveTo>
                  <a:cubicBezTo>
                    <a:pt x="6877" y="21600"/>
                    <a:pt x="4191" y="20273"/>
                    <a:pt x="4191" y="17354"/>
                  </a:cubicBezTo>
                  <a:cubicBezTo>
                    <a:pt x="4191" y="8226"/>
                    <a:pt x="4191" y="8226"/>
                    <a:pt x="4191" y="8226"/>
                  </a:cubicBezTo>
                  <a:cubicBezTo>
                    <a:pt x="0" y="8226"/>
                    <a:pt x="0" y="8226"/>
                    <a:pt x="0" y="8226"/>
                  </a:cubicBezTo>
                  <a:cubicBezTo>
                    <a:pt x="0" y="5094"/>
                    <a:pt x="0" y="5094"/>
                    <a:pt x="0" y="5094"/>
                  </a:cubicBezTo>
                  <a:cubicBezTo>
                    <a:pt x="4298" y="5094"/>
                    <a:pt x="4298" y="5094"/>
                    <a:pt x="4298" y="5094"/>
                  </a:cubicBezTo>
                  <a:cubicBezTo>
                    <a:pt x="4513" y="796"/>
                    <a:pt x="4513" y="796"/>
                    <a:pt x="4513" y="796"/>
                  </a:cubicBezTo>
                  <a:cubicBezTo>
                    <a:pt x="12250" y="0"/>
                    <a:pt x="12250" y="0"/>
                    <a:pt x="12250" y="0"/>
                  </a:cubicBezTo>
                  <a:cubicBezTo>
                    <a:pt x="12250" y="5094"/>
                    <a:pt x="12250" y="5094"/>
                    <a:pt x="12250" y="5094"/>
                  </a:cubicBezTo>
                  <a:cubicBezTo>
                    <a:pt x="18805" y="5094"/>
                    <a:pt x="18805" y="5094"/>
                    <a:pt x="18805" y="5094"/>
                  </a:cubicBezTo>
                  <a:cubicBezTo>
                    <a:pt x="18805" y="8226"/>
                    <a:pt x="18805" y="8226"/>
                    <a:pt x="18805" y="8226"/>
                  </a:cubicBezTo>
                  <a:cubicBezTo>
                    <a:pt x="12250" y="8226"/>
                    <a:pt x="12250" y="8226"/>
                    <a:pt x="12250" y="8226"/>
                  </a:cubicBezTo>
                  <a:cubicBezTo>
                    <a:pt x="12250" y="16027"/>
                    <a:pt x="12250" y="16027"/>
                    <a:pt x="12250" y="16027"/>
                  </a:cubicBezTo>
                  <a:cubicBezTo>
                    <a:pt x="12250" y="16770"/>
                    <a:pt x="12250" y="17035"/>
                    <a:pt x="12358" y="17354"/>
                  </a:cubicBezTo>
                  <a:cubicBezTo>
                    <a:pt x="12680" y="17938"/>
                    <a:pt x="13755" y="18309"/>
                    <a:pt x="15044" y="18309"/>
                  </a:cubicBezTo>
                  <a:cubicBezTo>
                    <a:pt x="16334" y="18309"/>
                    <a:pt x="17194" y="18150"/>
                    <a:pt x="19665" y="17301"/>
                  </a:cubicBezTo>
                  <a:cubicBezTo>
                    <a:pt x="21600" y="20060"/>
                    <a:pt x="21600" y="20060"/>
                    <a:pt x="21600" y="20060"/>
                  </a:cubicBezTo>
                  <a:cubicBezTo>
                    <a:pt x="18591" y="21175"/>
                    <a:pt x="16334" y="21600"/>
                    <a:pt x="12895" y="21600"/>
                  </a:cubicBez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41" name="Shape 41"/>
            <p:cNvSpPr/>
            <p:nvPr/>
          </p:nvSpPr>
          <p:spPr>
            <a:xfrm>
              <a:off x="329555" y="37742"/>
              <a:ext cx="164778" cy="239039"/>
            </a:xfrm>
            <a:custGeom>
              <a:avLst/>
              <a:gdLst/>
              <a:ahLst/>
              <a:cxnLst>
                <a:cxn ang="0">
                  <a:pos x="wd2" y="hd2"/>
                </a:cxn>
                <a:cxn ang="5400000">
                  <a:pos x="wd2" y="hd2"/>
                </a:cxn>
                <a:cxn ang="10800000">
                  <a:pos x="wd2" y="hd2"/>
                </a:cxn>
                <a:cxn ang="16200000">
                  <a:pos x="wd2" y="hd2"/>
                </a:cxn>
              </a:cxnLst>
              <a:rect l="0" t="0" r="r" b="b"/>
              <a:pathLst>
                <a:path w="21600" h="21600" extrusionOk="0">
                  <a:moveTo>
                    <a:pt x="8496" y="21600"/>
                  </a:moveTo>
                  <a:cubicBezTo>
                    <a:pt x="3024" y="21600"/>
                    <a:pt x="3024" y="21600"/>
                    <a:pt x="3024" y="21600"/>
                  </a:cubicBezTo>
                  <a:cubicBezTo>
                    <a:pt x="5400" y="18207"/>
                    <a:pt x="6911" y="15663"/>
                    <a:pt x="7344" y="14915"/>
                  </a:cubicBezTo>
                  <a:cubicBezTo>
                    <a:pt x="0" y="0"/>
                    <a:pt x="0" y="0"/>
                    <a:pt x="0" y="0"/>
                  </a:cubicBezTo>
                  <a:cubicBezTo>
                    <a:pt x="5904" y="0"/>
                    <a:pt x="5904" y="0"/>
                    <a:pt x="5904" y="0"/>
                  </a:cubicBezTo>
                  <a:cubicBezTo>
                    <a:pt x="5904" y="0"/>
                    <a:pt x="8999" y="7632"/>
                    <a:pt x="9288" y="8430"/>
                  </a:cubicBezTo>
                  <a:cubicBezTo>
                    <a:pt x="9648" y="9278"/>
                    <a:pt x="10008" y="10475"/>
                    <a:pt x="10008" y="10475"/>
                  </a:cubicBezTo>
                  <a:cubicBezTo>
                    <a:pt x="10368" y="9727"/>
                    <a:pt x="10368" y="9877"/>
                    <a:pt x="10872" y="8979"/>
                  </a:cubicBezTo>
                  <a:cubicBezTo>
                    <a:pt x="12600" y="5786"/>
                    <a:pt x="15912" y="0"/>
                    <a:pt x="15912" y="0"/>
                  </a:cubicBezTo>
                  <a:cubicBezTo>
                    <a:pt x="21600" y="0"/>
                    <a:pt x="21600" y="0"/>
                    <a:pt x="21600" y="0"/>
                  </a:cubicBezTo>
                  <a:lnTo>
                    <a:pt x="8496" y="21600"/>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42" name="Shape 42"/>
            <p:cNvSpPr/>
            <p:nvPr/>
          </p:nvSpPr>
          <p:spPr>
            <a:xfrm>
              <a:off x="481657" y="276780"/>
              <a:ext cx="164778" cy="226458"/>
            </a:xfrm>
            <a:custGeom>
              <a:avLst/>
              <a:gdLst/>
              <a:ahLst/>
              <a:cxnLst>
                <a:cxn ang="0">
                  <a:pos x="wd2" y="hd2"/>
                </a:cxn>
                <a:cxn ang="5400000">
                  <a:pos x="wd2" y="hd2"/>
                </a:cxn>
                <a:cxn ang="10800000">
                  <a:pos x="wd2" y="hd2"/>
                </a:cxn>
                <a:cxn ang="16200000">
                  <a:pos x="wd2" y="hd2"/>
                </a:cxn>
              </a:cxnLst>
              <a:rect l="0" t="0" r="r" b="b"/>
              <a:pathLst>
                <a:path w="21600" h="21600" extrusionOk="0">
                  <a:moveTo>
                    <a:pt x="16292" y="21284"/>
                  </a:moveTo>
                  <a:cubicBezTo>
                    <a:pt x="16144" y="20391"/>
                    <a:pt x="16144" y="20181"/>
                    <a:pt x="16070" y="18604"/>
                  </a:cubicBezTo>
                  <a:cubicBezTo>
                    <a:pt x="13859" y="20811"/>
                    <a:pt x="11795" y="21600"/>
                    <a:pt x="8477" y="21600"/>
                  </a:cubicBezTo>
                  <a:cubicBezTo>
                    <a:pt x="3022" y="21600"/>
                    <a:pt x="0" y="18656"/>
                    <a:pt x="0" y="13296"/>
                  </a:cubicBezTo>
                  <a:cubicBezTo>
                    <a:pt x="0" y="7778"/>
                    <a:pt x="3464" y="4677"/>
                    <a:pt x="9583" y="4677"/>
                  </a:cubicBezTo>
                  <a:cubicBezTo>
                    <a:pt x="12458" y="4677"/>
                    <a:pt x="14375" y="5255"/>
                    <a:pt x="15776" y="6621"/>
                  </a:cubicBezTo>
                  <a:cubicBezTo>
                    <a:pt x="15702" y="5781"/>
                    <a:pt x="15702" y="5518"/>
                    <a:pt x="15702" y="4677"/>
                  </a:cubicBezTo>
                  <a:cubicBezTo>
                    <a:pt x="15702" y="0"/>
                    <a:pt x="15702" y="0"/>
                    <a:pt x="15702" y="0"/>
                  </a:cubicBezTo>
                  <a:cubicBezTo>
                    <a:pt x="21305" y="0"/>
                    <a:pt x="21305" y="0"/>
                    <a:pt x="21305" y="0"/>
                  </a:cubicBezTo>
                  <a:cubicBezTo>
                    <a:pt x="21305" y="18289"/>
                    <a:pt x="21305" y="18289"/>
                    <a:pt x="21305" y="18289"/>
                  </a:cubicBezTo>
                  <a:cubicBezTo>
                    <a:pt x="21305" y="18551"/>
                    <a:pt x="21305" y="18919"/>
                    <a:pt x="21378" y="19392"/>
                  </a:cubicBezTo>
                  <a:cubicBezTo>
                    <a:pt x="21378" y="20233"/>
                    <a:pt x="21452" y="20496"/>
                    <a:pt x="21600" y="21284"/>
                  </a:cubicBezTo>
                  <a:lnTo>
                    <a:pt x="16292" y="21284"/>
                  </a:lnTo>
                  <a:close/>
                  <a:moveTo>
                    <a:pt x="15554" y="10616"/>
                  </a:moveTo>
                  <a:cubicBezTo>
                    <a:pt x="14891" y="8881"/>
                    <a:pt x="13048" y="7778"/>
                    <a:pt x="10836" y="7778"/>
                  </a:cubicBezTo>
                  <a:cubicBezTo>
                    <a:pt x="7666" y="7778"/>
                    <a:pt x="5602" y="9670"/>
                    <a:pt x="5602" y="13086"/>
                  </a:cubicBezTo>
                  <a:cubicBezTo>
                    <a:pt x="5602" y="16502"/>
                    <a:pt x="7224" y="18236"/>
                    <a:pt x="9804" y="18236"/>
                  </a:cubicBezTo>
                  <a:cubicBezTo>
                    <a:pt x="11352" y="18236"/>
                    <a:pt x="13048" y="17553"/>
                    <a:pt x="14375" y="16397"/>
                  </a:cubicBezTo>
                  <a:cubicBezTo>
                    <a:pt x="15038" y="15766"/>
                    <a:pt x="15923" y="14452"/>
                    <a:pt x="15923" y="12665"/>
                  </a:cubicBezTo>
                  <a:cubicBezTo>
                    <a:pt x="15923" y="11509"/>
                    <a:pt x="15849" y="11299"/>
                    <a:pt x="15554" y="10616"/>
                  </a:cubicBez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43" name="Shape 43"/>
            <p:cNvSpPr/>
            <p:nvPr/>
          </p:nvSpPr>
          <p:spPr>
            <a:xfrm>
              <a:off x="0" y="276780"/>
              <a:ext cx="177453" cy="226458"/>
            </a:xfrm>
            <a:custGeom>
              <a:avLst/>
              <a:gdLst/>
              <a:ahLst/>
              <a:cxnLst>
                <a:cxn ang="0">
                  <a:pos x="wd2" y="hd2"/>
                </a:cxn>
                <a:cxn ang="5400000">
                  <a:pos x="wd2" y="hd2"/>
                </a:cxn>
                <a:cxn ang="10800000">
                  <a:pos x="wd2" y="hd2"/>
                </a:cxn>
                <a:cxn ang="16200000">
                  <a:pos x="wd2" y="hd2"/>
                </a:cxn>
              </a:cxnLst>
              <a:rect l="0" t="0" r="r" b="b"/>
              <a:pathLst>
                <a:path w="21600" h="21600" extrusionOk="0">
                  <a:moveTo>
                    <a:pt x="18835" y="5843"/>
                  </a:moveTo>
                  <a:cubicBezTo>
                    <a:pt x="16650" y="4017"/>
                    <a:pt x="15171" y="3443"/>
                    <a:pt x="12792" y="3443"/>
                  </a:cubicBezTo>
                  <a:cubicBezTo>
                    <a:pt x="8421" y="3443"/>
                    <a:pt x="5400" y="6052"/>
                    <a:pt x="5400" y="10747"/>
                  </a:cubicBezTo>
                  <a:cubicBezTo>
                    <a:pt x="5400" y="15704"/>
                    <a:pt x="8228" y="18260"/>
                    <a:pt x="12728" y="18260"/>
                  </a:cubicBezTo>
                  <a:cubicBezTo>
                    <a:pt x="14399" y="18260"/>
                    <a:pt x="15364" y="18104"/>
                    <a:pt x="16907" y="17373"/>
                  </a:cubicBezTo>
                  <a:cubicBezTo>
                    <a:pt x="16907" y="13200"/>
                    <a:pt x="16907" y="13200"/>
                    <a:pt x="16907" y="13200"/>
                  </a:cubicBezTo>
                  <a:cubicBezTo>
                    <a:pt x="16907" y="11269"/>
                    <a:pt x="16907" y="11269"/>
                    <a:pt x="16907" y="11269"/>
                  </a:cubicBezTo>
                  <a:cubicBezTo>
                    <a:pt x="21471" y="11269"/>
                    <a:pt x="21471" y="11269"/>
                    <a:pt x="21471" y="11269"/>
                  </a:cubicBezTo>
                  <a:cubicBezTo>
                    <a:pt x="21471" y="19460"/>
                    <a:pt x="21471" y="19460"/>
                    <a:pt x="21471" y="19460"/>
                  </a:cubicBezTo>
                  <a:cubicBezTo>
                    <a:pt x="18257" y="20973"/>
                    <a:pt x="15557" y="21600"/>
                    <a:pt x="12150" y="21600"/>
                  </a:cubicBezTo>
                  <a:cubicBezTo>
                    <a:pt x="4692" y="21600"/>
                    <a:pt x="0" y="17791"/>
                    <a:pt x="0" y="10852"/>
                  </a:cubicBezTo>
                  <a:cubicBezTo>
                    <a:pt x="0" y="4069"/>
                    <a:pt x="4950" y="0"/>
                    <a:pt x="12342" y="0"/>
                  </a:cubicBezTo>
                  <a:cubicBezTo>
                    <a:pt x="16328" y="0"/>
                    <a:pt x="19157" y="1043"/>
                    <a:pt x="21600" y="3339"/>
                  </a:cubicBezTo>
                  <a:lnTo>
                    <a:pt x="18835" y="5843"/>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44" name="Shape 44"/>
            <p:cNvSpPr/>
            <p:nvPr/>
          </p:nvSpPr>
          <p:spPr>
            <a:xfrm>
              <a:off x="190127" y="327104"/>
              <a:ext cx="152104" cy="176134"/>
            </a:xfrm>
            <a:custGeom>
              <a:avLst/>
              <a:gdLst/>
              <a:ahLst/>
              <a:cxnLst>
                <a:cxn ang="0">
                  <a:pos x="wd2" y="hd2"/>
                </a:cxn>
                <a:cxn ang="5400000">
                  <a:pos x="wd2" y="hd2"/>
                </a:cxn>
                <a:cxn ang="10800000">
                  <a:pos x="wd2" y="hd2"/>
                </a:cxn>
                <a:cxn ang="16200000">
                  <a:pos x="wd2" y="hd2"/>
                </a:cxn>
              </a:cxnLst>
              <a:rect l="0" t="0" r="r" b="b"/>
              <a:pathLst>
                <a:path w="21600" h="21600" extrusionOk="0">
                  <a:moveTo>
                    <a:pt x="15701" y="21051"/>
                  </a:moveTo>
                  <a:cubicBezTo>
                    <a:pt x="15622" y="20228"/>
                    <a:pt x="15622" y="20160"/>
                    <a:pt x="15542" y="18994"/>
                  </a:cubicBezTo>
                  <a:cubicBezTo>
                    <a:pt x="15542" y="18788"/>
                    <a:pt x="15542" y="18445"/>
                    <a:pt x="15542" y="18034"/>
                  </a:cubicBezTo>
                  <a:cubicBezTo>
                    <a:pt x="13230" y="20365"/>
                    <a:pt x="10202" y="21600"/>
                    <a:pt x="7173" y="21600"/>
                  </a:cubicBezTo>
                  <a:cubicBezTo>
                    <a:pt x="2789" y="21600"/>
                    <a:pt x="0" y="19131"/>
                    <a:pt x="0" y="15222"/>
                  </a:cubicBezTo>
                  <a:cubicBezTo>
                    <a:pt x="0" y="0"/>
                    <a:pt x="0" y="0"/>
                    <a:pt x="0" y="0"/>
                  </a:cubicBezTo>
                  <a:cubicBezTo>
                    <a:pt x="6057" y="0"/>
                    <a:pt x="6057" y="0"/>
                    <a:pt x="6057" y="0"/>
                  </a:cubicBezTo>
                  <a:cubicBezTo>
                    <a:pt x="6057" y="13714"/>
                    <a:pt x="6057" y="13714"/>
                    <a:pt x="6057" y="13714"/>
                  </a:cubicBezTo>
                  <a:cubicBezTo>
                    <a:pt x="6057" y="15908"/>
                    <a:pt x="7014" y="17005"/>
                    <a:pt x="8847" y="17005"/>
                  </a:cubicBezTo>
                  <a:cubicBezTo>
                    <a:pt x="10999" y="17074"/>
                    <a:pt x="15223" y="14400"/>
                    <a:pt x="15223" y="10628"/>
                  </a:cubicBezTo>
                  <a:cubicBezTo>
                    <a:pt x="15223" y="0"/>
                    <a:pt x="15223" y="0"/>
                    <a:pt x="15223" y="0"/>
                  </a:cubicBezTo>
                  <a:cubicBezTo>
                    <a:pt x="21281" y="0"/>
                    <a:pt x="21281" y="0"/>
                    <a:pt x="21281" y="0"/>
                  </a:cubicBezTo>
                  <a:cubicBezTo>
                    <a:pt x="21281" y="16937"/>
                    <a:pt x="21281" y="16937"/>
                    <a:pt x="21281" y="16937"/>
                  </a:cubicBezTo>
                  <a:cubicBezTo>
                    <a:pt x="21281" y="17280"/>
                    <a:pt x="21360" y="17828"/>
                    <a:pt x="21360" y="18720"/>
                  </a:cubicBezTo>
                  <a:cubicBezTo>
                    <a:pt x="21440" y="19954"/>
                    <a:pt x="21520" y="20160"/>
                    <a:pt x="21600" y="21051"/>
                  </a:cubicBezTo>
                  <a:lnTo>
                    <a:pt x="15701" y="21051"/>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45" name="Shape 45"/>
            <p:cNvSpPr/>
            <p:nvPr/>
          </p:nvSpPr>
          <p:spPr>
            <a:xfrm>
              <a:off x="354905" y="276780"/>
              <a:ext cx="50702" cy="226458"/>
            </a:xfrm>
            <a:custGeom>
              <a:avLst/>
              <a:gdLst/>
              <a:ahLst/>
              <a:cxnLst>
                <a:cxn ang="0">
                  <a:pos x="wd2" y="hd2"/>
                </a:cxn>
                <a:cxn ang="5400000">
                  <a:pos x="wd2" y="hd2"/>
                </a:cxn>
                <a:cxn ang="10800000">
                  <a:pos x="wd2" y="hd2"/>
                </a:cxn>
                <a:cxn ang="16200000">
                  <a:pos x="wd2" y="hd2"/>
                </a:cxn>
              </a:cxnLst>
              <a:rect l="0" t="0" r="r" b="b"/>
              <a:pathLst>
                <a:path w="21600" h="21600" extrusionOk="0">
                  <a:moveTo>
                    <a:pt x="0" y="3716"/>
                  </a:moveTo>
                  <a:lnTo>
                    <a:pt x="0" y="0"/>
                  </a:lnTo>
                  <a:lnTo>
                    <a:pt x="21600" y="0"/>
                  </a:lnTo>
                  <a:lnTo>
                    <a:pt x="21600" y="3716"/>
                  </a:lnTo>
                  <a:lnTo>
                    <a:pt x="0" y="3716"/>
                  </a:lnTo>
                  <a:close/>
                  <a:moveTo>
                    <a:pt x="237" y="21600"/>
                  </a:moveTo>
                  <a:lnTo>
                    <a:pt x="237" y="5270"/>
                  </a:lnTo>
                  <a:lnTo>
                    <a:pt x="21006" y="5270"/>
                  </a:lnTo>
                  <a:lnTo>
                    <a:pt x="21006" y="21600"/>
                  </a:lnTo>
                  <a:lnTo>
                    <a:pt x="237" y="21600"/>
                  </a:lnTo>
                  <a:close/>
                </a:path>
              </a:pathLst>
            </a:custGeom>
            <a:solidFill>
              <a:srgbClr val="000000"/>
            </a:solidFill>
            <a:ln w="12700" cap="flat">
              <a:noFill/>
              <a:miter lim="400000"/>
            </a:ln>
            <a:effectLst/>
          </p:spPr>
          <p:txBody>
            <a:bodyPr wrap="square" lIns="0" tIns="0" rIns="0" bIns="0" numCol="1" anchor="t">
              <a:noAutofit/>
            </a:bodyPr>
            <a:lstStyle/>
            <a:p>
              <a:endParaRPr dirty="0"/>
            </a:p>
          </p:txBody>
        </p:sp>
        <p:sp>
          <p:nvSpPr>
            <p:cNvPr id="46" name="Shape 46"/>
            <p:cNvSpPr/>
            <p:nvPr/>
          </p:nvSpPr>
          <p:spPr>
            <a:xfrm>
              <a:off x="418281" y="276780"/>
              <a:ext cx="50702" cy="226458"/>
            </a:xfrm>
            <a:prstGeom prst="rect">
              <a:avLst/>
            </a:prstGeom>
            <a:solidFill>
              <a:srgbClr val="000000"/>
            </a:solidFill>
            <a:ln w="12700" cap="flat">
              <a:noFill/>
              <a:miter lim="400000"/>
            </a:ln>
            <a:effectLst/>
          </p:spPr>
          <p:txBody>
            <a:bodyPr wrap="square" lIns="0" tIns="0" rIns="0" bIns="0" numCol="1" anchor="t">
              <a:noAutofit/>
            </a:bodyPr>
            <a:lstStyle/>
            <a:p>
              <a:endParaRPr dirty="0"/>
            </a:p>
          </p:txBody>
        </p:sp>
        <p:sp>
          <p:nvSpPr>
            <p:cNvPr id="47" name="Shape 47"/>
            <p:cNvSpPr/>
            <p:nvPr/>
          </p:nvSpPr>
          <p:spPr>
            <a:xfrm>
              <a:off x="646434" y="327104"/>
              <a:ext cx="139429" cy="176134"/>
            </a:xfrm>
            <a:custGeom>
              <a:avLst/>
              <a:gdLst/>
              <a:ahLst/>
              <a:cxnLst>
                <a:cxn ang="0">
                  <a:pos x="wd2" y="hd2"/>
                </a:cxn>
                <a:cxn ang="5400000">
                  <a:pos x="wd2" y="hd2"/>
                </a:cxn>
                <a:cxn ang="10800000">
                  <a:pos x="wd2" y="hd2"/>
                </a:cxn>
                <a:cxn ang="16200000">
                  <a:pos x="wd2" y="hd2"/>
                </a:cxn>
              </a:cxnLst>
              <a:rect l="0" t="0" r="r" b="b"/>
              <a:pathLst>
                <a:path w="21600" h="21600" extrusionOk="0">
                  <a:moveTo>
                    <a:pt x="10574" y="21600"/>
                  </a:moveTo>
                  <a:cubicBezTo>
                    <a:pt x="6778" y="21600"/>
                    <a:pt x="3163" y="20931"/>
                    <a:pt x="0" y="19526"/>
                  </a:cubicBezTo>
                  <a:cubicBezTo>
                    <a:pt x="2169" y="15715"/>
                    <a:pt x="2169" y="15715"/>
                    <a:pt x="2169" y="15715"/>
                  </a:cubicBezTo>
                  <a:cubicBezTo>
                    <a:pt x="5332" y="17186"/>
                    <a:pt x="7591" y="17721"/>
                    <a:pt x="10212" y="17721"/>
                  </a:cubicBezTo>
                  <a:cubicBezTo>
                    <a:pt x="13014" y="17721"/>
                    <a:pt x="14641" y="16852"/>
                    <a:pt x="14641" y="15313"/>
                  </a:cubicBezTo>
                  <a:cubicBezTo>
                    <a:pt x="14641" y="13842"/>
                    <a:pt x="13466" y="13173"/>
                    <a:pt x="10212" y="12772"/>
                  </a:cubicBezTo>
                  <a:cubicBezTo>
                    <a:pt x="6507" y="12438"/>
                    <a:pt x="5964" y="12304"/>
                    <a:pt x="4518" y="11702"/>
                  </a:cubicBezTo>
                  <a:cubicBezTo>
                    <a:pt x="2440" y="10766"/>
                    <a:pt x="1174" y="8960"/>
                    <a:pt x="1174" y="6887"/>
                  </a:cubicBezTo>
                  <a:cubicBezTo>
                    <a:pt x="1174" y="2608"/>
                    <a:pt x="5332" y="0"/>
                    <a:pt x="12020" y="0"/>
                  </a:cubicBezTo>
                  <a:cubicBezTo>
                    <a:pt x="15635" y="0"/>
                    <a:pt x="18888" y="534"/>
                    <a:pt x="21600" y="1738"/>
                  </a:cubicBezTo>
                  <a:cubicBezTo>
                    <a:pt x="19792" y="5751"/>
                    <a:pt x="19792" y="5751"/>
                    <a:pt x="19792" y="5751"/>
                  </a:cubicBezTo>
                  <a:cubicBezTo>
                    <a:pt x="16810" y="4480"/>
                    <a:pt x="14821" y="4012"/>
                    <a:pt x="12291" y="4012"/>
                  </a:cubicBezTo>
                  <a:cubicBezTo>
                    <a:pt x="9489" y="4012"/>
                    <a:pt x="8043" y="4814"/>
                    <a:pt x="8043" y="6352"/>
                  </a:cubicBezTo>
                  <a:cubicBezTo>
                    <a:pt x="8043" y="7088"/>
                    <a:pt x="8495" y="7556"/>
                    <a:pt x="9218" y="7891"/>
                  </a:cubicBezTo>
                  <a:cubicBezTo>
                    <a:pt x="9670" y="8024"/>
                    <a:pt x="10122" y="8158"/>
                    <a:pt x="10664" y="8225"/>
                  </a:cubicBezTo>
                  <a:cubicBezTo>
                    <a:pt x="11025" y="8292"/>
                    <a:pt x="11658" y="8359"/>
                    <a:pt x="12471" y="8426"/>
                  </a:cubicBezTo>
                  <a:cubicBezTo>
                    <a:pt x="18888" y="9027"/>
                    <a:pt x="21600" y="10900"/>
                    <a:pt x="21600" y="14578"/>
                  </a:cubicBezTo>
                  <a:cubicBezTo>
                    <a:pt x="21600" y="18991"/>
                    <a:pt x="17533" y="21600"/>
                    <a:pt x="10574" y="21600"/>
                  </a:cubicBezTo>
                  <a:close/>
                </a:path>
              </a:pathLst>
            </a:custGeom>
            <a:solidFill>
              <a:srgbClr val="000000"/>
            </a:solidFill>
            <a:ln w="12700" cap="flat">
              <a:noFill/>
              <a:miter lim="400000"/>
            </a:ln>
            <a:effectLst/>
          </p:spPr>
          <p:txBody>
            <a:bodyPr wrap="square" lIns="0" tIns="0" rIns="0" bIns="0" numCol="1" anchor="t">
              <a:noAutofit/>
            </a:bodyPr>
            <a:lstStyle/>
            <a:p>
              <a:endParaRPr dirty="0"/>
            </a:p>
          </p:txBody>
        </p:sp>
      </p:grpSp>
    </p:spTree>
    <p:extLst>
      <p:ext uri="{BB962C8B-B14F-4D97-AF65-F5344CB8AC3E}">
        <p14:creationId xmlns:p14="http://schemas.microsoft.com/office/powerpoint/2010/main" val="357612034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1934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215" y="303331"/>
            <a:ext cx="3607893" cy="264876"/>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
        <p:nvSpPr>
          <p:cNvPr id="5" name="TextBox 4"/>
          <p:cNvSpPr txBox="1"/>
          <p:nvPr userDrawn="1"/>
        </p:nvSpPr>
        <p:spPr>
          <a:xfrm>
            <a:off x="8453295" y="65"/>
            <a:ext cx="690706" cy="276999"/>
          </a:xfrm>
          <a:prstGeom prst="rect">
            <a:avLst/>
          </a:prstGeom>
          <a:noFill/>
        </p:spPr>
        <p:txBody>
          <a:bodyPr wrap="square" rtlCol="0">
            <a:spAutoFit/>
          </a:bodyPr>
          <a:lstStyle/>
          <a:p>
            <a:pPr algn="r" defTabSz="685800" rtl="0"/>
            <a:fld id="{371E44BA-C53E-41FF-B9BB-64AE01A1D5B4}" type="slidenum">
              <a:rPr lang="en-GB" sz="1200" b="1" kern="1200">
                <a:solidFill>
                  <a:srgbClr val="FF0000"/>
                </a:solidFill>
                <a:latin typeface="Arial"/>
                <a:ea typeface="+mn-ea"/>
              </a:rPr>
              <a:pPr algn="r" defTabSz="685800" rtl="0"/>
              <a:t>‹#›</a:t>
            </a:fld>
            <a:endParaRPr lang="en-GB" sz="1050" b="1" kern="1200" dirty="0">
              <a:solidFill>
                <a:srgbClr val="FF0000"/>
              </a:solidFill>
              <a:latin typeface="Arial"/>
              <a:ea typeface="+mn-ea"/>
            </a:endParaRPr>
          </a:p>
        </p:txBody>
      </p:sp>
    </p:spTree>
    <p:extLst>
      <p:ext uri="{BB962C8B-B14F-4D97-AF65-F5344CB8AC3E}">
        <p14:creationId xmlns:p14="http://schemas.microsoft.com/office/powerpoint/2010/main" val="577887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1" y="4406904"/>
            <a:ext cx="8134773" cy="451850"/>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1196008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5.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6.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G_white02.jpeg" descr="C+G_white02.jpg"/>
          <p:cNvPicPr/>
          <p:nvPr/>
        </p:nvPicPr>
        <p:blipFill>
          <a:blip r:embed="rId4">
            <a:extLst/>
          </a:blip>
          <a:stretch>
            <a:fillRect/>
          </a:stretch>
        </p:blipFill>
        <p:spPr>
          <a:xfrm>
            <a:off x="0" y="0"/>
            <a:ext cx="9144000" cy="6858000"/>
          </a:xfrm>
          <a:prstGeom prst="rect">
            <a:avLst/>
          </a:prstGeom>
          <a:ln w="12700">
            <a:miter lim="400000"/>
          </a:ln>
        </p:spPr>
      </p:pic>
      <p:pic>
        <p:nvPicPr>
          <p:cNvPr id="3" name="lion.png" descr="lion.png"/>
          <p:cNvPicPr/>
          <p:nvPr/>
        </p:nvPicPr>
        <p:blipFill>
          <a:blip r:embed="rId5">
            <a:extLst/>
          </a:blip>
          <a:stretch>
            <a:fillRect/>
          </a:stretch>
        </p:blipFill>
        <p:spPr>
          <a:xfrm>
            <a:off x="6472269" y="4243451"/>
            <a:ext cx="2671763" cy="2614613"/>
          </a:xfrm>
          <a:prstGeom prst="rect">
            <a:avLst/>
          </a:prstGeom>
          <a:ln w="12700">
            <a:miter lim="400000"/>
          </a:ln>
        </p:spPr>
      </p:pic>
      <p:pic>
        <p:nvPicPr>
          <p:cNvPr id="4" name="C+G logo_white.pdf" descr="C+G logo_white.emf"/>
          <p:cNvPicPr/>
          <p:nvPr/>
        </p:nvPicPr>
        <p:blipFill>
          <a:blip r:embed="rId6">
            <a:extLst/>
          </a:blip>
          <a:stretch>
            <a:fillRect/>
          </a:stretch>
        </p:blipFill>
        <p:spPr>
          <a:xfrm>
            <a:off x="8037512" y="180975"/>
            <a:ext cx="933450" cy="577850"/>
          </a:xfrm>
          <a:prstGeom prst="rect">
            <a:avLst/>
          </a:prstGeom>
          <a:ln w="12700">
            <a:miter lim="400000"/>
          </a:ln>
        </p:spPr>
      </p:pic>
      <p:sp>
        <p:nvSpPr>
          <p:cNvPr id="5" name="Shape 5"/>
          <p:cNvSpPr>
            <a:spLocks noGrp="1"/>
          </p:cNvSpPr>
          <p:nvPr>
            <p:ph type="title"/>
          </p:nvPr>
        </p:nvSpPr>
        <p:spPr>
          <a:xfrm>
            <a:off x="684212" y="0"/>
            <a:ext cx="7770813" cy="9493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pPr>
            <a:r>
              <a:rPr sz="2800"/>
              <a:t>Title Text</a:t>
            </a:r>
          </a:p>
        </p:txBody>
      </p:sp>
      <p:sp>
        <p:nvSpPr>
          <p:cNvPr id="6" name="Shape 6"/>
          <p:cNvSpPr>
            <a:spLocks noGrp="1"/>
          </p:cNvSpPr>
          <p:nvPr>
            <p:ph type="body" idx="1"/>
          </p:nvPr>
        </p:nvSpPr>
        <p:spPr>
          <a:xfrm>
            <a:off x="684212" y="1125537"/>
            <a:ext cx="7770813" cy="573246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7" name="Shape 7"/>
          <p:cNvSpPr>
            <a:spLocks noGrp="1"/>
          </p:cNvSpPr>
          <p:nvPr>
            <p:ph type="sldNum" sz="quarter" idx="2"/>
          </p:nvPr>
        </p:nvSpPr>
        <p:spPr>
          <a:xfrm>
            <a:off x="6321425" y="6353556"/>
            <a:ext cx="2133600" cy="370841"/>
          </a:xfrm>
          <a:prstGeom prst="rect">
            <a:avLst/>
          </a:prstGeom>
          <a:ln w="12700">
            <a:miter lim="400000"/>
          </a:ln>
        </p:spPr>
        <p:txBody>
          <a:bodyPr lIns="45719" rIns="45719" anchor="ctr">
            <a:spAutoFit/>
          </a:bodyPr>
          <a:lstStyle>
            <a:lvl1pPr algn="r" defTabSz="914400">
              <a:defRPr sz="1800">
                <a:solidFill>
                  <a:srgbClr val="898989"/>
                </a:solidFill>
                <a:latin typeface="Congress Sans Light Std"/>
                <a:ea typeface="Congress Sans Light Std"/>
                <a:cs typeface="Congress Sans Light Std"/>
                <a:sym typeface="Congress Sans Light Std"/>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72" r:id="rId2"/>
  </p:sldLayoutIdLst>
  <p:transition spd="med"/>
  <p:txStyles>
    <p:titleStyle>
      <a:lvl1pPr>
        <a:defRPr sz="2800">
          <a:latin typeface="Arial Bold"/>
          <a:ea typeface="Arial Bold"/>
          <a:cs typeface="Arial Bold"/>
          <a:sym typeface="Arial Bold"/>
        </a:defRPr>
      </a:lvl1pPr>
      <a:lvl2pPr>
        <a:defRPr sz="2800">
          <a:latin typeface="Arial Bold"/>
          <a:ea typeface="Arial Bold"/>
          <a:cs typeface="Arial Bold"/>
          <a:sym typeface="Arial Bold"/>
        </a:defRPr>
      </a:lvl2pPr>
      <a:lvl3pPr>
        <a:defRPr sz="2800">
          <a:latin typeface="Arial Bold"/>
          <a:ea typeface="Arial Bold"/>
          <a:cs typeface="Arial Bold"/>
          <a:sym typeface="Arial Bold"/>
        </a:defRPr>
      </a:lvl3pPr>
      <a:lvl4pPr>
        <a:defRPr sz="2800">
          <a:latin typeface="Arial Bold"/>
          <a:ea typeface="Arial Bold"/>
          <a:cs typeface="Arial Bold"/>
          <a:sym typeface="Arial Bold"/>
        </a:defRPr>
      </a:lvl4pPr>
      <a:lvl5pPr>
        <a:defRPr sz="2800">
          <a:latin typeface="Arial Bold"/>
          <a:ea typeface="Arial Bold"/>
          <a:cs typeface="Arial Bold"/>
          <a:sym typeface="Arial Bold"/>
        </a:defRPr>
      </a:lvl5pPr>
      <a:lvl6pPr indent="457200">
        <a:defRPr sz="2800">
          <a:latin typeface="Arial Bold"/>
          <a:ea typeface="Arial Bold"/>
          <a:cs typeface="Arial Bold"/>
          <a:sym typeface="Arial Bold"/>
        </a:defRPr>
      </a:lvl6pPr>
      <a:lvl7pPr indent="914400">
        <a:defRPr sz="2800">
          <a:latin typeface="Arial Bold"/>
          <a:ea typeface="Arial Bold"/>
          <a:cs typeface="Arial Bold"/>
          <a:sym typeface="Arial Bold"/>
        </a:defRPr>
      </a:lvl7pPr>
      <a:lvl8pPr indent="1371600">
        <a:defRPr sz="2800">
          <a:latin typeface="Arial Bold"/>
          <a:ea typeface="Arial Bold"/>
          <a:cs typeface="Arial Bold"/>
          <a:sym typeface="Arial Bold"/>
        </a:defRPr>
      </a:lvl8pPr>
      <a:lvl9pPr indent="1828800">
        <a:defRPr sz="2800">
          <a:latin typeface="Arial Bold"/>
          <a:ea typeface="Arial Bold"/>
          <a:cs typeface="Arial Bold"/>
          <a:sym typeface="Arial Bold"/>
        </a:defRPr>
      </a:lvl9pPr>
    </p:titleStyle>
    <p:bodyStyle>
      <a:lvl1pPr marL="342900" indent="-342900">
        <a:spcBef>
          <a:spcPts val="500"/>
        </a:spcBef>
        <a:buClr>
          <a:srgbClr val="FF0000"/>
        </a:buClr>
        <a:buSzPct val="100000"/>
        <a:buFont typeface="Arial"/>
        <a:buChar char="•"/>
        <a:defRPr sz="2400">
          <a:latin typeface="Arial"/>
          <a:ea typeface="Arial"/>
          <a:cs typeface="Arial"/>
          <a:sym typeface="Arial"/>
        </a:defRPr>
      </a:lvl1pPr>
      <a:lvl2pPr marL="800100" indent="-342900">
        <a:spcBef>
          <a:spcPts val="500"/>
        </a:spcBef>
        <a:buClr>
          <a:srgbClr val="FF0000"/>
        </a:buClr>
        <a:buSzPct val="100000"/>
        <a:buFont typeface="Arial"/>
        <a:buChar char="•"/>
        <a:defRPr sz="2400">
          <a:latin typeface="Arial"/>
          <a:ea typeface="Arial"/>
          <a:cs typeface="Arial"/>
          <a:sym typeface="Arial"/>
        </a:defRPr>
      </a:lvl2pPr>
      <a:lvl3pPr marL="1219200" indent="-304800">
        <a:spcBef>
          <a:spcPts val="500"/>
        </a:spcBef>
        <a:buClr>
          <a:srgbClr val="FF0000"/>
        </a:buClr>
        <a:buSzPct val="100000"/>
        <a:buFont typeface="Arial"/>
        <a:buChar char="•"/>
        <a:defRPr sz="2400">
          <a:latin typeface="Arial"/>
          <a:ea typeface="Arial"/>
          <a:cs typeface="Arial"/>
          <a:sym typeface="Arial"/>
        </a:defRPr>
      </a:lvl3pPr>
      <a:lvl4pPr marL="1714500" indent="-342900">
        <a:spcBef>
          <a:spcPts val="500"/>
        </a:spcBef>
        <a:buClr>
          <a:srgbClr val="FF0000"/>
        </a:buClr>
        <a:buSzPct val="100000"/>
        <a:buFont typeface="Arial"/>
        <a:buChar char="•"/>
        <a:defRPr sz="2400">
          <a:latin typeface="Arial"/>
          <a:ea typeface="Arial"/>
          <a:cs typeface="Arial"/>
          <a:sym typeface="Arial"/>
        </a:defRPr>
      </a:lvl4pPr>
      <a:lvl5pPr marL="2133600" indent="-304800">
        <a:spcBef>
          <a:spcPts val="500"/>
        </a:spcBef>
        <a:buClr>
          <a:srgbClr val="FF0000"/>
        </a:buClr>
        <a:buSzPct val="100000"/>
        <a:buFont typeface="Arial"/>
        <a:buChar char="•"/>
        <a:defRPr sz="2400">
          <a:latin typeface="Arial"/>
          <a:ea typeface="Arial"/>
          <a:cs typeface="Arial"/>
          <a:sym typeface="Arial"/>
        </a:defRPr>
      </a:lvl5pPr>
      <a:lvl6pPr marL="2590800" indent="-304800">
        <a:spcBef>
          <a:spcPts val="500"/>
        </a:spcBef>
        <a:buClr>
          <a:srgbClr val="FF0000"/>
        </a:buClr>
        <a:buSzPct val="100000"/>
        <a:buFont typeface="Arial"/>
        <a:buChar char="•"/>
        <a:defRPr sz="2400">
          <a:latin typeface="Arial"/>
          <a:ea typeface="Arial"/>
          <a:cs typeface="Arial"/>
          <a:sym typeface="Arial"/>
        </a:defRPr>
      </a:lvl6pPr>
      <a:lvl7pPr marL="3048000" indent="-304800">
        <a:spcBef>
          <a:spcPts val="500"/>
        </a:spcBef>
        <a:buClr>
          <a:srgbClr val="FF0000"/>
        </a:buClr>
        <a:buSzPct val="100000"/>
        <a:buFont typeface="Arial"/>
        <a:buChar char="•"/>
        <a:defRPr sz="2400">
          <a:latin typeface="Arial"/>
          <a:ea typeface="Arial"/>
          <a:cs typeface="Arial"/>
          <a:sym typeface="Arial"/>
        </a:defRPr>
      </a:lvl7pPr>
      <a:lvl8pPr marL="3505200" indent="-304800">
        <a:spcBef>
          <a:spcPts val="500"/>
        </a:spcBef>
        <a:buClr>
          <a:srgbClr val="FF0000"/>
        </a:buClr>
        <a:buSzPct val="100000"/>
        <a:buFont typeface="Arial"/>
        <a:buChar char="•"/>
        <a:defRPr sz="2400">
          <a:latin typeface="Arial"/>
          <a:ea typeface="Arial"/>
          <a:cs typeface="Arial"/>
          <a:sym typeface="Arial"/>
        </a:defRPr>
      </a:lvl8pPr>
      <a:lvl9pPr marL="3962400" indent="-304800">
        <a:spcBef>
          <a:spcPts val="500"/>
        </a:spcBef>
        <a:buClr>
          <a:srgbClr val="FF0000"/>
        </a:buClr>
        <a:buSzPct val="100000"/>
        <a:buFont typeface="Arial"/>
        <a:buChar char="•"/>
        <a:defRPr sz="2400">
          <a:latin typeface="Arial"/>
          <a:ea typeface="Arial"/>
          <a:cs typeface="Arial"/>
          <a:sym typeface="Arial"/>
        </a:defRPr>
      </a:lvl9pPr>
    </p:bodyStyle>
    <p:otherStyle>
      <a:lvl1pPr algn="r">
        <a:defRPr>
          <a:solidFill>
            <a:schemeClr val="tx1"/>
          </a:solidFill>
          <a:latin typeface="+mn-lt"/>
          <a:ea typeface="+mn-ea"/>
          <a:cs typeface="+mn-cs"/>
          <a:sym typeface="Congress Sans Light Std"/>
        </a:defRPr>
      </a:lvl1pPr>
      <a:lvl2pPr indent="228600" algn="r">
        <a:defRPr>
          <a:solidFill>
            <a:schemeClr val="tx1"/>
          </a:solidFill>
          <a:latin typeface="+mn-lt"/>
          <a:ea typeface="+mn-ea"/>
          <a:cs typeface="+mn-cs"/>
          <a:sym typeface="Congress Sans Light Std"/>
        </a:defRPr>
      </a:lvl2pPr>
      <a:lvl3pPr indent="457200" algn="r">
        <a:defRPr>
          <a:solidFill>
            <a:schemeClr val="tx1"/>
          </a:solidFill>
          <a:latin typeface="+mn-lt"/>
          <a:ea typeface="+mn-ea"/>
          <a:cs typeface="+mn-cs"/>
          <a:sym typeface="Congress Sans Light Std"/>
        </a:defRPr>
      </a:lvl3pPr>
      <a:lvl4pPr indent="685800" algn="r">
        <a:defRPr>
          <a:solidFill>
            <a:schemeClr val="tx1"/>
          </a:solidFill>
          <a:latin typeface="+mn-lt"/>
          <a:ea typeface="+mn-ea"/>
          <a:cs typeface="+mn-cs"/>
          <a:sym typeface="Congress Sans Light Std"/>
        </a:defRPr>
      </a:lvl4pPr>
      <a:lvl5pPr indent="914400" algn="r">
        <a:defRPr>
          <a:solidFill>
            <a:schemeClr val="tx1"/>
          </a:solidFill>
          <a:latin typeface="+mn-lt"/>
          <a:ea typeface="+mn-ea"/>
          <a:cs typeface="+mn-cs"/>
          <a:sym typeface="Congress Sans Light Std"/>
        </a:defRPr>
      </a:lvl5pPr>
      <a:lvl6pPr algn="r">
        <a:defRPr>
          <a:solidFill>
            <a:schemeClr val="tx1"/>
          </a:solidFill>
          <a:latin typeface="+mn-lt"/>
          <a:ea typeface="+mn-ea"/>
          <a:cs typeface="+mn-cs"/>
          <a:sym typeface="Congress Sans Light Std"/>
        </a:defRPr>
      </a:lvl6pPr>
      <a:lvl7pPr algn="r">
        <a:defRPr>
          <a:solidFill>
            <a:schemeClr val="tx1"/>
          </a:solidFill>
          <a:latin typeface="+mn-lt"/>
          <a:ea typeface="+mn-ea"/>
          <a:cs typeface="+mn-cs"/>
          <a:sym typeface="Congress Sans Light Std"/>
        </a:defRPr>
      </a:lvl7pPr>
      <a:lvl8pPr algn="r">
        <a:defRPr>
          <a:solidFill>
            <a:schemeClr val="tx1"/>
          </a:solidFill>
          <a:latin typeface="+mn-lt"/>
          <a:ea typeface="+mn-ea"/>
          <a:cs typeface="+mn-cs"/>
          <a:sym typeface="Congress Sans Light Std"/>
        </a:defRPr>
      </a:lvl8pPr>
      <a:lvl9pPr algn="r">
        <a:defRPr>
          <a:solidFill>
            <a:schemeClr val="tx1"/>
          </a:solidFill>
          <a:latin typeface="+mn-lt"/>
          <a:ea typeface="+mn-ea"/>
          <a:cs typeface="+mn-cs"/>
          <a:sym typeface="Congress Sans Light St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G_white02.jpeg" descr="C+G_white02.jpg"/>
          <p:cNvPicPr/>
          <p:nvPr/>
        </p:nvPicPr>
        <p:blipFill>
          <a:blip r:embed="rId7">
            <a:extLst/>
          </a:blip>
          <a:stretch>
            <a:fillRect/>
          </a:stretch>
        </p:blipFill>
        <p:spPr>
          <a:xfrm>
            <a:off x="0" y="0"/>
            <a:ext cx="9144000" cy="6858000"/>
          </a:xfrm>
          <a:prstGeom prst="rect">
            <a:avLst/>
          </a:prstGeom>
          <a:ln w="12700">
            <a:miter lim="400000"/>
          </a:ln>
        </p:spPr>
      </p:pic>
      <p:pic>
        <p:nvPicPr>
          <p:cNvPr id="3" name="lion.png" descr="lion.png"/>
          <p:cNvPicPr/>
          <p:nvPr/>
        </p:nvPicPr>
        <p:blipFill>
          <a:blip r:embed="rId8">
            <a:extLst/>
          </a:blip>
          <a:stretch>
            <a:fillRect/>
          </a:stretch>
        </p:blipFill>
        <p:spPr>
          <a:xfrm>
            <a:off x="6472269" y="4243451"/>
            <a:ext cx="2671763" cy="2614613"/>
          </a:xfrm>
          <a:prstGeom prst="rect">
            <a:avLst/>
          </a:prstGeom>
          <a:ln w="12700">
            <a:miter lim="400000"/>
          </a:ln>
        </p:spPr>
      </p:pic>
      <p:pic>
        <p:nvPicPr>
          <p:cNvPr id="4" name="C+G logo_white.pdf" descr="C+G logo_white.emf"/>
          <p:cNvPicPr/>
          <p:nvPr/>
        </p:nvPicPr>
        <p:blipFill>
          <a:blip r:embed="rId9">
            <a:extLst/>
          </a:blip>
          <a:stretch>
            <a:fillRect/>
          </a:stretch>
        </p:blipFill>
        <p:spPr>
          <a:xfrm>
            <a:off x="8037512" y="180975"/>
            <a:ext cx="933450" cy="577850"/>
          </a:xfrm>
          <a:prstGeom prst="rect">
            <a:avLst/>
          </a:prstGeom>
          <a:ln w="12700">
            <a:miter lim="400000"/>
          </a:ln>
        </p:spPr>
      </p:pic>
      <p:sp>
        <p:nvSpPr>
          <p:cNvPr id="5" name="Shape 5"/>
          <p:cNvSpPr>
            <a:spLocks noGrp="1"/>
          </p:cNvSpPr>
          <p:nvPr>
            <p:ph type="title"/>
          </p:nvPr>
        </p:nvSpPr>
        <p:spPr>
          <a:xfrm>
            <a:off x="684212" y="0"/>
            <a:ext cx="7770813" cy="9493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pPr>
            <a:r>
              <a:rPr sz="2800"/>
              <a:t>Title Text</a:t>
            </a:r>
          </a:p>
        </p:txBody>
      </p:sp>
      <p:sp>
        <p:nvSpPr>
          <p:cNvPr id="6" name="Shape 6"/>
          <p:cNvSpPr>
            <a:spLocks noGrp="1"/>
          </p:cNvSpPr>
          <p:nvPr>
            <p:ph type="body" idx="1"/>
          </p:nvPr>
        </p:nvSpPr>
        <p:spPr>
          <a:xfrm>
            <a:off x="684212" y="1125537"/>
            <a:ext cx="7770813" cy="573246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7" name="Shape 7"/>
          <p:cNvSpPr>
            <a:spLocks noGrp="1"/>
          </p:cNvSpPr>
          <p:nvPr>
            <p:ph type="sldNum" sz="quarter" idx="2"/>
          </p:nvPr>
        </p:nvSpPr>
        <p:spPr>
          <a:xfrm>
            <a:off x="6321425" y="6353556"/>
            <a:ext cx="2133600" cy="370841"/>
          </a:xfrm>
          <a:prstGeom prst="rect">
            <a:avLst/>
          </a:prstGeom>
          <a:ln w="12700">
            <a:miter lim="400000"/>
          </a:ln>
        </p:spPr>
        <p:txBody>
          <a:bodyPr lIns="45719" rIns="45719" anchor="ctr">
            <a:spAutoFit/>
          </a:bodyPr>
          <a:lstStyle>
            <a:lvl1pPr algn="r" defTabSz="914400">
              <a:defRPr sz="1800">
                <a:solidFill>
                  <a:srgbClr val="898989"/>
                </a:solidFill>
                <a:latin typeface="Congress Sans Light Std"/>
                <a:ea typeface="Congress Sans Light Std"/>
                <a:cs typeface="Congress Sans Light Std"/>
                <a:sym typeface="Congress Sans Light Std"/>
              </a:defRPr>
            </a:lvl1pPr>
          </a:lstStyle>
          <a:p>
            <a:fld id="{86CB4B4D-7CA3-9044-876B-883B54F8677D}" type="slidenum">
              <a:rPr/>
              <a:pPr/>
              <a:t>‹#›</a:t>
            </a:fld>
            <a:endParaRPr dirty="0"/>
          </a:p>
        </p:txBody>
      </p:sp>
    </p:spTree>
    <p:extLst>
      <p:ext uri="{BB962C8B-B14F-4D97-AF65-F5344CB8AC3E}">
        <p14:creationId xmlns:p14="http://schemas.microsoft.com/office/powerpoint/2010/main" val="763299550"/>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86" r:id="rId5"/>
  </p:sldLayoutIdLst>
  <p:transition spd="med"/>
  <p:txStyles>
    <p:titleStyle>
      <a:lvl1pPr>
        <a:defRPr sz="2800">
          <a:latin typeface="Arial Bold"/>
          <a:ea typeface="Arial Bold"/>
          <a:cs typeface="Arial Bold"/>
          <a:sym typeface="Arial Bold"/>
        </a:defRPr>
      </a:lvl1pPr>
      <a:lvl2pPr>
        <a:defRPr sz="2800">
          <a:latin typeface="Arial Bold"/>
          <a:ea typeface="Arial Bold"/>
          <a:cs typeface="Arial Bold"/>
          <a:sym typeface="Arial Bold"/>
        </a:defRPr>
      </a:lvl2pPr>
      <a:lvl3pPr>
        <a:defRPr sz="2800">
          <a:latin typeface="Arial Bold"/>
          <a:ea typeface="Arial Bold"/>
          <a:cs typeface="Arial Bold"/>
          <a:sym typeface="Arial Bold"/>
        </a:defRPr>
      </a:lvl3pPr>
      <a:lvl4pPr>
        <a:defRPr sz="2800">
          <a:latin typeface="Arial Bold"/>
          <a:ea typeface="Arial Bold"/>
          <a:cs typeface="Arial Bold"/>
          <a:sym typeface="Arial Bold"/>
        </a:defRPr>
      </a:lvl4pPr>
      <a:lvl5pPr>
        <a:defRPr sz="2800">
          <a:latin typeface="Arial Bold"/>
          <a:ea typeface="Arial Bold"/>
          <a:cs typeface="Arial Bold"/>
          <a:sym typeface="Arial Bold"/>
        </a:defRPr>
      </a:lvl5pPr>
      <a:lvl6pPr indent="457200">
        <a:defRPr sz="2800">
          <a:latin typeface="Arial Bold"/>
          <a:ea typeface="Arial Bold"/>
          <a:cs typeface="Arial Bold"/>
          <a:sym typeface="Arial Bold"/>
        </a:defRPr>
      </a:lvl6pPr>
      <a:lvl7pPr indent="914400">
        <a:defRPr sz="2800">
          <a:latin typeface="Arial Bold"/>
          <a:ea typeface="Arial Bold"/>
          <a:cs typeface="Arial Bold"/>
          <a:sym typeface="Arial Bold"/>
        </a:defRPr>
      </a:lvl7pPr>
      <a:lvl8pPr indent="1371600">
        <a:defRPr sz="2800">
          <a:latin typeface="Arial Bold"/>
          <a:ea typeface="Arial Bold"/>
          <a:cs typeface="Arial Bold"/>
          <a:sym typeface="Arial Bold"/>
        </a:defRPr>
      </a:lvl8pPr>
      <a:lvl9pPr indent="1828800">
        <a:defRPr sz="2800">
          <a:latin typeface="Arial Bold"/>
          <a:ea typeface="Arial Bold"/>
          <a:cs typeface="Arial Bold"/>
          <a:sym typeface="Arial Bold"/>
        </a:defRPr>
      </a:lvl9pPr>
    </p:titleStyle>
    <p:bodyStyle>
      <a:lvl1pPr marL="342900" indent="-342900">
        <a:spcBef>
          <a:spcPts val="500"/>
        </a:spcBef>
        <a:buClr>
          <a:srgbClr val="FF0000"/>
        </a:buClr>
        <a:buSzPct val="100000"/>
        <a:buFont typeface="Arial"/>
        <a:buChar char="•"/>
        <a:defRPr sz="2400">
          <a:latin typeface="Arial"/>
          <a:ea typeface="Arial"/>
          <a:cs typeface="Arial"/>
          <a:sym typeface="Arial"/>
        </a:defRPr>
      </a:lvl1pPr>
      <a:lvl2pPr marL="800100" indent="-342900">
        <a:spcBef>
          <a:spcPts val="500"/>
        </a:spcBef>
        <a:buClr>
          <a:srgbClr val="FF0000"/>
        </a:buClr>
        <a:buSzPct val="100000"/>
        <a:buFont typeface="Arial"/>
        <a:buChar char="•"/>
        <a:defRPr sz="2400">
          <a:latin typeface="Arial"/>
          <a:ea typeface="Arial"/>
          <a:cs typeface="Arial"/>
          <a:sym typeface="Arial"/>
        </a:defRPr>
      </a:lvl2pPr>
      <a:lvl3pPr marL="1219200" indent="-304800">
        <a:spcBef>
          <a:spcPts val="500"/>
        </a:spcBef>
        <a:buClr>
          <a:srgbClr val="FF0000"/>
        </a:buClr>
        <a:buSzPct val="100000"/>
        <a:buFont typeface="Arial"/>
        <a:buChar char="•"/>
        <a:defRPr sz="2400">
          <a:latin typeface="Arial"/>
          <a:ea typeface="Arial"/>
          <a:cs typeface="Arial"/>
          <a:sym typeface="Arial"/>
        </a:defRPr>
      </a:lvl3pPr>
      <a:lvl4pPr marL="1714500" indent="-342900">
        <a:spcBef>
          <a:spcPts val="500"/>
        </a:spcBef>
        <a:buClr>
          <a:srgbClr val="FF0000"/>
        </a:buClr>
        <a:buSzPct val="100000"/>
        <a:buFont typeface="Arial"/>
        <a:buChar char="•"/>
        <a:defRPr sz="2400">
          <a:latin typeface="Arial"/>
          <a:ea typeface="Arial"/>
          <a:cs typeface="Arial"/>
          <a:sym typeface="Arial"/>
        </a:defRPr>
      </a:lvl4pPr>
      <a:lvl5pPr marL="2133600" indent="-304800">
        <a:spcBef>
          <a:spcPts val="500"/>
        </a:spcBef>
        <a:buClr>
          <a:srgbClr val="FF0000"/>
        </a:buClr>
        <a:buSzPct val="100000"/>
        <a:buFont typeface="Arial"/>
        <a:buChar char="•"/>
        <a:defRPr sz="2400">
          <a:latin typeface="Arial"/>
          <a:ea typeface="Arial"/>
          <a:cs typeface="Arial"/>
          <a:sym typeface="Arial"/>
        </a:defRPr>
      </a:lvl5pPr>
      <a:lvl6pPr marL="2590800" indent="-304800">
        <a:spcBef>
          <a:spcPts val="500"/>
        </a:spcBef>
        <a:buClr>
          <a:srgbClr val="FF0000"/>
        </a:buClr>
        <a:buSzPct val="100000"/>
        <a:buFont typeface="Arial"/>
        <a:buChar char="•"/>
        <a:defRPr sz="2400">
          <a:latin typeface="Arial"/>
          <a:ea typeface="Arial"/>
          <a:cs typeface="Arial"/>
          <a:sym typeface="Arial"/>
        </a:defRPr>
      </a:lvl6pPr>
      <a:lvl7pPr marL="3048000" indent="-304800">
        <a:spcBef>
          <a:spcPts val="500"/>
        </a:spcBef>
        <a:buClr>
          <a:srgbClr val="FF0000"/>
        </a:buClr>
        <a:buSzPct val="100000"/>
        <a:buFont typeface="Arial"/>
        <a:buChar char="•"/>
        <a:defRPr sz="2400">
          <a:latin typeface="Arial"/>
          <a:ea typeface="Arial"/>
          <a:cs typeface="Arial"/>
          <a:sym typeface="Arial"/>
        </a:defRPr>
      </a:lvl7pPr>
      <a:lvl8pPr marL="3505200" indent="-304800">
        <a:spcBef>
          <a:spcPts val="500"/>
        </a:spcBef>
        <a:buClr>
          <a:srgbClr val="FF0000"/>
        </a:buClr>
        <a:buSzPct val="100000"/>
        <a:buFont typeface="Arial"/>
        <a:buChar char="•"/>
        <a:defRPr sz="2400">
          <a:latin typeface="Arial"/>
          <a:ea typeface="Arial"/>
          <a:cs typeface="Arial"/>
          <a:sym typeface="Arial"/>
        </a:defRPr>
      </a:lvl8pPr>
      <a:lvl9pPr marL="3962400" indent="-304800">
        <a:spcBef>
          <a:spcPts val="500"/>
        </a:spcBef>
        <a:buClr>
          <a:srgbClr val="FF0000"/>
        </a:buClr>
        <a:buSzPct val="100000"/>
        <a:buFont typeface="Arial"/>
        <a:buChar char="•"/>
        <a:defRPr sz="2400">
          <a:latin typeface="Arial"/>
          <a:ea typeface="Arial"/>
          <a:cs typeface="Arial"/>
          <a:sym typeface="Arial"/>
        </a:defRPr>
      </a:lvl9pPr>
    </p:bodyStyle>
    <p:otherStyle>
      <a:lvl1pPr algn="r">
        <a:defRPr>
          <a:solidFill>
            <a:schemeClr val="tx1"/>
          </a:solidFill>
          <a:latin typeface="+mn-lt"/>
          <a:ea typeface="+mn-ea"/>
          <a:cs typeface="+mn-cs"/>
          <a:sym typeface="Congress Sans Light Std"/>
        </a:defRPr>
      </a:lvl1pPr>
      <a:lvl2pPr indent="228600" algn="r">
        <a:defRPr>
          <a:solidFill>
            <a:schemeClr val="tx1"/>
          </a:solidFill>
          <a:latin typeface="+mn-lt"/>
          <a:ea typeface="+mn-ea"/>
          <a:cs typeface="+mn-cs"/>
          <a:sym typeface="Congress Sans Light Std"/>
        </a:defRPr>
      </a:lvl2pPr>
      <a:lvl3pPr indent="457200" algn="r">
        <a:defRPr>
          <a:solidFill>
            <a:schemeClr val="tx1"/>
          </a:solidFill>
          <a:latin typeface="+mn-lt"/>
          <a:ea typeface="+mn-ea"/>
          <a:cs typeface="+mn-cs"/>
          <a:sym typeface="Congress Sans Light Std"/>
        </a:defRPr>
      </a:lvl3pPr>
      <a:lvl4pPr indent="685800" algn="r">
        <a:defRPr>
          <a:solidFill>
            <a:schemeClr val="tx1"/>
          </a:solidFill>
          <a:latin typeface="+mn-lt"/>
          <a:ea typeface="+mn-ea"/>
          <a:cs typeface="+mn-cs"/>
          <a:sym typeface="Congress Sans Light Std"/>
        </a:defRPr>
      </a:lvl4pPr>
      <a:lvl5pPr indent="914400" algn="r">
        <a:defRPr>
          <a:solidFill>
            <a:schemeClr val="tx1"/>
          </a:solidFill>
          <a:latin typeface="+mn-lt"/>
          <a:ea typeface="+mn-ea"/>
          <a:cs typeface="+mn-cs"/>
          <a:sym typeface="Congress Sans Light Std"/>
        </a:defRPr>
      </a:lvl5pPr>
      <a:lvl6pPr algn="r">
        <a:defRPr>
          <a:solidFill>
            <a:schemeClr val="tx1"/>
          </a:solidFill>
          <a:latin typeface="+mn-lt"/>
          <a:ea typeface="+mn-ea"/>
          <a:cs typeface="+mn-cs"/>
          <a:sym typeface="Congress Sans Light Std"/>
        </a:defRPr>
      </a:lvl6pPr>
      <a:lvl7pPr algn="r">
        <a:defRPr>
          <a:solidFill>
            <a:schemeClr val="tx1"/>
          </a:solidFill>
          <a:latin typeface="+mn-lt"/>
          <a:ea typeface="+mn-ea"/>
          <a:cs typeface="+mn-cs"/>
          <a:sym typeface="Congress Sans Light Std"/>
        </a:defRPr>
      </a:lvl7pPr>
      <a:lvl8pPr algn="r">
        <a:defRPr>
          <a:solidFill>
            <a:schemeClr val="tx1"/>
          </a:solidFill>
          <a:latin typeface="+mn-lt"/>
          <a:ea typeface="+mn-ea"/>
          <a:cs typeface="+mn-cs"/>
          <a:sym typeface="Congress Sans Light Std"/>
        </a:defRPr>
      </a:lvl8pPr>
      <a:lvl9pPr algn="r">
        <a:defRPr>
          <a:solidFill>
            <a:schemeClr val="tx1"/>
          </a:solidFill>
          <a:latin typeface="+mn-lt"/>
          <a:ea typeface="+mn-ea"/>
          <a:cs typeface="+mn-cs"/>
          <a:sym typeface="Congress Sans Light Std"/>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238" y="303331"/>
            <a:ext cx="2953867" cy="26487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2000" tIns="36000" rIns="72000" bIns="0" numCol="1" anchor="ctr" anchorCtr="0" compatLnSpc="1">
            <a:prstTxWarp prst="textNoShape">
              <a:avLst/>
            </a:prstTxWarp>
            <a:spAutoFit/>
          </a:bodyPr>
          <a:lstStyle/>
          <a:p>
            <a:pPr lvl="0"/>
            <a:r>
              <a:rPr lang="en-GB" smtClean="0"/>
              <a:t>CLICK TO EDIT MASTER</a:t>
            </a:r>
          </a:p>
        </p:txBody>
      </p:sp>
      <p:sp>
        <p:nvSpPr>
          <p:cNvPr id="1027" name="Rectangle 3"/>
          <p:cNvSpPr>
            <a:spLocks noGrp="1" noChangeArrowheads="1"/>
          </p:cNvSpPr>
          <p:nvPr>
            <p:ph type="body" idx="1"/>
          </p:nvPr>
        </p:nvSpPr>
        <p:spPr bwMode="auto">
          <a:xfrm>
            <a:off x="357188" y="1341438"/>
            <a:ext cx="8440737"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4932" name="Rectangle 4"/>
          <p:cNvSpPr>
            <a:spLocks noGrp="1" noChangeArrowheads="1"/>
          </p:cNvSpPr>
          <p:nvPr>
            <p:ph type="ftr" sz="quarter" idx="3"/>
          </p:nvPr>
        </p:nvSpPr>
        <p:spPr bwMode="auto">
          <a:xfrm>
            <a:off x="357188" y="6456363"/>
            <a:ext cx="2895600" cy="215900"/>
          </a:xfrm>
          <a:prstGeom prst="rect">
            <a:avLst/>
          </a:prstGeom>
          <a:noFill/>
          <a:ln>
            <a:noFill/>
          </a:ln>
          <a:effectLst/>
          <a:extLst/>
        </p:spPr>
        <p:txBody>
          <a:bodyPr vert="horz" wrap="square" lIns="0" tIns="0" rIns="0" bIns="0" numCol="1" anchor="t" anchorCtr="0" compatLnSpc="1">
            <a:prstTxWarp prst="textNoShape">
              <a:avLst/>
            </a:prstTxWarp>
          </a:bodyPr>
          <a:lstStyle>
            <a:lvl1pPr>
              <a:defRPr sz="675" b="1">
                <a:solidFill>
                  <a:srgbClr val="BBB1A5"/>
                </a:solidFill>
                <a:latin typeface="Arial" pitchFamily="34" charset="0"/>
                <a:cs typeface="Arial" pitchFamily="34" charset="0"/>
              </a:defRPr>
            </a:lvl1pPr>
          </a:lstStyle>
          <a:p>
            <a:pPr algn="l" defTabSz="685800" rtl="0" fontAlgn="base">
              <a:spcBef>
                <a:spcPct val="0"/>
              </a:spcBef>
              <a:spcAft>
                <a:spcPct val="0"/>
              </a:spcAft>
              <a:defRPr/>
            </a:pPr>
            <a:r>
              <a:rPr lang="en-GB" kern="1200" dirty="0" smtClean="0">
                <a:ea typeface="+mn-ea"/>
              </a:rPr>
              <a:t>Version 1.0 24.04.2014</a:t>
            </a:r>
            <a:endParaRPr lang="en-GB" kern="1200" dirty="0">
              <a:ea typeface="+mn-ea"/>
            </a:endParaRPr>
          </a:p>
        </p:txBody>
      </p:sp>
      <p:sp>
        <p:nvSpPr>
          <p:cNvPr id="1029" name="Line 5"/>
          <p:cNvSpPr>
            <a:spLocks noChangeShapeType="1"/>
          </p:cNvSpPr>
          <p:nvPr/>
        </p:nvSpPr>
        <p:spPr bwMode="auto">
          <a:xfrm>
            <a:off x="357189" y="1125538"/>
            <a:ext cx="8432800" cy="0"/>
          </a:xfrm>
          <a:prstGeom prst="line">
            <a:avLst/>
          </a:prstGeom>
          <a:noFill/>
          <a:ln w="12700">
            <a:solidFill>
              <a:srgbClr val="BBB1A5"/>
            </a:solidFill>
            <a:round/>
            <a:headEnd/>
            <a:tailEnd/>
          </a:ln>
          <a:extLst>
            <a:ext uri="{909E8E84-426E-40DD-AFC4-6F175D3DCCD1}">
              <a14:hiddenFill xmlns:a14="http://schemas.microsoft.com/office/drawing/2010/main">
                <a:noFill/>
              </a14:hiddenFill>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grpSp>
        <p:nvGrpSpPr>
          <p:cNvPr id="1030" name="Group 19"/>
          <p:cNvGrpSpPr>
            <a:grpSpLocks noChangeAspect="1"/>
          </p:cNvGrpSpPr>
          <p:nvPr/>
        </p:nvGrpSpPr>
        <p:grpSpPr bwMode="auto">
          <a:xfrm>
            <a:off x="7962900" y="369956"/>
            <a:ext cx="812800" cy="503237"/>
            <a:chOff x="1610" y="2840"/>
            <a:chExt cx="2130" cy="1318"/>
          </a:xfrm>
        </p:grpSpPr>
        <p:sp>
          <p:nvSpPr>
            <p:cNvPr id="1031" name="Freeform 20"/>
            <p:cNvSpPr>
              <a:spLocks noChangeAspect="1" noEditPoints="1"/>
            </p:cNvSpPr>
            <p:nvPr/>
          </p:nvSpPr>
          <p:spPr bwMode="auto">
            <a:xfrm>
              <a:off x="2891" y="2840"/>
              <a:ext cx="849" cy="711"/>
            </a:xfrm>
            <a:custGeom>
              <a:avLst/>
              <a:gdLst>
                <a:gd name="T0" fmla="*/ 87755 w 634"/>
                <a:gd name="T1" fmla="*/ 51335 h 532"/>
                <a:gd name="T2" fmla="*/ 86349 w 634"/>
                <a:gd name="T3" fmla="*/ 53006 h 532"/>
                <a:gd name="T4" fmla="*/ 82451 w 634"/>
                <a:gd name="T5" fmla="*/ 55109 h 532"/>
                <a:gd name="T6" fmla="*/ 73157 w 634"/>
                <a:gd name="T7" fmla="*/ 56361 h 532"/>
                <a:gd name="T8" fmla="*/ 68802 w 634"/>
                <a:gd name="T9" fmla="*/ 54417 h 532"/>
                <a:gd name="T10" fmla="*/ 54466 w 634"/>
                <a:gd name="T11" fmla="*/ 53934 h 532"/>
                <a:gd name="T12" fmla="*/ 57423 w 634"/>
                <a:gd name="T13" fmla="*/ 69662 h 532"/>
                <a:gd name="T14" fmla="*/ 64721 w 634"/>
                <a:gd name="T15" fmla="*/ 69522 h 532"/>
                <a:gd name="T16" fmla="*/ 66438 w 634"/>
                <a:gd name="T17" fmla="*/ 73026 h 532"/>
                <a:gd name="T18" fmla="*/ 52548 w 634"/>
                <a:gd name="T19" fmla="*/ 73907 h 532"/>
                <a:gd name="T20" fmla="*/ 48670 w 634"/>
                <a:gd name="T21" fmla="*/ 67357 h 532"/>
                <a:gd name="T22" fmla="*/ 45861 w 634"/>
                <a:gd name="T23" fmla="*/ 59481 h 532"/>
                <a:gd name="T24" fmla="*/ 36254 w 634"/>
                <a:gd name="T25" fmla="*/ 65642 h 532"/>
                <a:gd name="T26" fmla="*/ 27962 w 634"/>
                <a:gd name="T27" fmla="*/ 69302 h 532"/>
                <a:gd name="T28" fmla="*/ 33240 w 634"/>
                <a:gd name="T29" fmla="*/ 69302 h 532"/>
                <a:gd name="T30" fmla="*/ 35338 w 634"/>
                <a:gd name="T31" fmla="*/ 71701 h 532"/>
                <a:gd name="T32" fmla="*/ 34790 w 634"/>
                <a:gd name="T33" fmla="*/ 73907 h 532"/>
                <a:gd name="T34" fmla="*/ 22817 w 634"/>
                <a:gd name="T35" fmla="*/ 68124 h 532"/>
                <a:gd name="T36" fmla="*/ 22347 w 634"/>
                <a:gd name="T37" fmla="*/ 63605 h 532"/>
                <a:gd name="T38" fmla="*/ 33727 w 634"/>
                <a:gd name="T39" fmla="*/ 52236 h 532"/>
                <a:gd name="T40" fmla="*/ 15760 w 634"/>
                <a:gd name="T41" fmla="*/ 25178 h 532"/>
                <a:gd name="T42" fmla="*/ 40073 w 634"/>
                <a:gd name="T43" fmla="*/ 12062 h 532"/>
                <a:gd name="T44" fmla="*/ 42924 w 634"/>
                <a:gd name="T45" fmla="*/ 34580 h 532"/>
                <a:gd name="T46" fmla="*/ 37444 w 634"/>
                <a:gd name="T47" fmla="*/ 37965 h 532"/>
                <a:gd name="T48" fmla="*/ 21650 w 634"/>
                <a:gd name="T49" fmla="*/ 28654 h 532"/>
                <a:gd name="T50" fmla="*/ 32533 w 634"/>
                <a:gd name="T51" fmla="*/ 47863 h 532"/>
                <a:gd name="T52" fmla="*/ 51113 w 634"/>
                <a:gd name="T53" fmla="*/ 40356 h 532"/>
                <a:gd name="T54" fmla="*/ 46311 w 634"/>
                <a:gd name="T55" fmla="*/ 37241 h 532"/>
                <a:gd name="T56" fmla="*/ 49737 w 634"/>
                <a:gd name="T57" fmla="*/ 26008 h 532"/>
                <a:gd name="T58" fmla="*/ 47820 w 634"/>
                <a:gd name="T59" fmla="*/ 18839 h 532"/>
                <a:gd name="T60" fmla="*/ 62111 w 634"/>
                <a:gd name="T61" fmla="*/ 15134 h 532"/>
                <a:gd name="T62" fmla="*/ 72229 w 634"/>
                <a:gd name="T63" fmla="*/ 18426 h 532"/>
                <a:gd name="T64" fmla="*/ 75629 w 634"/>
                <a:gd name="T65" fmla="*/ 25283 h 532"/>
                <a:gd name="T66" fmla="*/ 69290 w 634"/>
                <a:gd name="T67" fmla="*/ 25333 h 532"/>
                <a:gd name="T68" fmla="*/ 76719 w 634"/>
                <a:gd name="T69" fmla="*/ 27031 h 532"/>
                <a:gd name="T70" fmla="*/ 70387 w 634"/>
                <a:gd name="T71" fmla="*/ 26797 h 532"/>
                <a:gd name="T72" fmla="*/ 74191 w 634"/>
                <a:gd name="T73" fmla="*/ 28654 h 532"/>
                <a:gd name="T74" fmla="*/ 72936 w 634"/>
                <a:gd name="T75" fmla="*/ 33159 h 532"/>
                <a:gd name="T76" fmla="*/ 75990 w 634"/>
                <a:gd name="T77" fmla="*/ 37929 h 532"/>
                <a:gd name="T78" fmla="*/ 80682 w 634"/>
                <a:gd name="T79" fmla="*/ 32997 h 532"/>
                <a:gd name="T80" fmla="*/ 85391 w 634"/>
                <a:gd name="T81" fmla="*/ 29271 h 532"/>
                <a:gd name="T82" fmla="*/ 88621 w 634"/>
                <a:gd name="T83" fmla="*/ 31938 h 532"/>
                <a:gd name="T84" fmla="*/ 88743 w 634"/>
                <a:gd name="T85" fmla="*/ 37241 h 532"/>
                <a:gd name="T86" fmla="*/ 83274 w 634"/>
                <a:gd name="T87" fmla="*/ 40515 h 532"/>
                <a:gd name="T88" fmla="*/ 83614 w 634"/>
                <a:gd name="T89" fmla="*/ 43982 h 532"/>
                <a:gd name="T90" fmla="*/ 73752 w 634"/>
                <a:gd name="T91" fmla="*/ 45833 h 532"/>
                <a:gd name="T92" fmla="*/ 86168 w 634"/>
                <a:gd name="T93" fmla="*/ 46915 h 532"/>
                <a:gd name="T94" fmla="*/ 17229 w 634"/>
                <a:gd name="T95" fmla="*/ 11955 h 532"/>
                <a:gd name="T96" fmla="*/ 24506 w 634"/>
                <a:gd name="T97" fmla="*/ 4758 h 532"/>
                <a:gd name="T98" fmla="*/ 69992 w 634"/>
                <a:gd name="T99" fmla="*/ 19609 h 532"/>
                <a:gd name="T100" fmla="*/ 69764 w 634"/>
                <a:gd name="T101" fmla="*/ 20868 h 532"/>
                <a:gd name="T102" fmla="*/ 76896 w 634"/>
                <a:gd name="T103" fmla="*/ 21818 h 5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32">
                  <a:moveTo>
                    <a:pt x="627" y="370"/>
                  </a:moveTo>
                  <a:cubicBezTo>
                    <a:pt x="627" y="370"/>
                    <a:pt x="624" y="363"/>
                    <a:pt x="619" y="363"/>
                  </a:cubicBezTo>
                  <a:cubicBezTo>
                    <a:pt x="619" y="366"/>
                    <a:pt x="617" y="369"/>
                    <a:pt x="613" y="369"/>
                  </a:cubicBezTo>
                  <a:cubicBezTo>
                    <a:pt x="614" y="371"/>
                    <a:pt x="613" y="373"/>
                    <a:pt x="612" y="374"/>
                  </a:cubicBezTo>
                  <a:cubicBezTo>
                    <a:pt x="615" y="389"/>
                    <a:pt x="605" y="391"/>
                    <a:pt x="605" y="391"/>
                  </a:cubicBezTo>
                  <a:cubicBezTo>
                    <a:pt x="605" y="391"/>
                    <a:pt x="606" y="384"/>
                    <a:pt x="603" y="382"/>
                  </a:cubicBezTo>
                  <a:cubicBezTo>
                    <a:pt x="599" y="383"/>
                    <a:pt x="596" y="383"/>
                    <a:pt x="593" y="382"/>
                  </a:cubicBezTo>
                  <a:cubicBezTo>
                    <a:pt x="592" y="383"/>
                    <a:pt x="591" y="385"/>
                    <a:pt x="587" y="385"/>
                  </a:cubicBezTo>
                  <a:cubicBezTo>
                    <a:pt x="587" y="397"/>
                    <a:pt x="576" y="397"/>
                    <a:pt x="576" y="397"/>
                  </a:cubicBezTo>
                  <a:cubicBezTo>
                    <a:pt x="576" y="397"/>
                    <a:pt x="579" y="390"/>
                    <a:pt x="578" y="387"/>
                  </a:cubicBezTo>
                  <a:cubicBezTo>
                    <a:pt x="573" y="386"/>
                    <a:pt x="567" y="383"/>
                    <a:pt x="566" y="377"/>
                  </a:cubicBezTo>
                  <a:cubicBezTo>
                    <a:pt x="539" y="375"/>
                    <a:pt x="536" y="395"/>
                    <a:pt x="511" y="406"/>
                  </a:cubicBezTo>
                  <a:cubicBezTo>
                    <a:pt x="512" y="401"/>
                    <a:pt x="509" y="397"/>
                    <a:pt x="510" y="393"/>
                  </a:cubicBezTo>
                  <a:cubicBezTo>
                    <a:pt x="505" y="395"/>
                    <a:pt x="495" y="409"/>
                    <a:pt x="485" y="410"/>
                  </a:cubicBezTo>
                  <a:cubicBezTo>
                    <a:pt x="488" y="403"/>
                    <a:pt x="482" y="399"/>
                    <a:pt x="481" y="392"/>
                  </a:cubicBezTo>
                  <a:cubicBezTo>
                    <a:pt x="474" y="403"/>
                    <a:pt x="451" y="413"/>
                    <a:pt x="451" y="413"/>
                  </a:cubicBezTo>
                  <a:cubicBezTo>
                    <a:pt x="455" y="392"/>
                    <a:pt x="434" y="390"/>
                    <a:pt x="429" y="389"/>
                  </a:cubicBezTo>
                  <a:cubicBezTo>
                    <a:pt x="412" y="391"/>
                    <a:pt x="397" y="390"/>
                    <a:pt x="380" y="389"/>
                  </a:cubicBezTo>
                  <a:cubicBezTo>
                    <a:pt x="366" y="404"/>
                    <a:pt x="444" y="385"/>
                    <a:pt x="444" y="433"/>
                  </a:cubicBezTo>
                  <a:cubicBezTo>
                    <a:pt x="444" y="476"/>
                    <a:pt x="387" y="467"/>
                    <a:pt x="387" y="488"/>
                  </a:cubicBezTo>
                  <a:cubicBezTo>
                    <a:pt x="387" y="498"/>
                    <a:pt x="397" y="502"/>
                    <a:pt x="401" y="502"/>
                  </a:cubicBezTo>
                  <a:cubicBezTo>
                    <a:pt x="405" y="502"/>
                    <a:pt x="416" y="494"/>
                    <a:pt x="423" y="493"/>
                  </a:cubicBezTo>
                  <a:cubicBezTo>
                    <a:pt x="431" y="492"/>
                    <a:pt x="434" y="496"/>
                    <a:pt x="434" y="496"/>
                  </a:cubicBezTo>
                  <a:cubicBezTo>
                    <a:pt x="448" y="491"/>
                    <a:pt x="452" y="501"/>
                    <a:pt x="452" y="501"/>
                  </a:cubicBezTo>
                  <a:cubicBezTo>
                    <a:pt x="452" y="501"/>
                    <a:pt x="446" y="499"/>
                    <a:pt x="443" y="504"/>
                  </a:cubicBezTo>
                  <a:cubicBezTo>
                    <a:pt x="447" y="506"/>
                    <a:pt x="451" y="511"/>
                    <a:pt x="452" y="514"/>
                  </a:cubicBezTo>
                  <a:cubicBezTo>
                    <a:pt x="465" y="514"/>
                    <a:pt x="464" y="526"/>
                    <a:pt x="464" y="526"/>
                  </a:cubicBezTo>
                  <a:cubicBezTo>
                    <a:pt x="464" y="526"/>
                    <a:pt x="459" y="521"/>
                    <a:pt x="453" y="524"/>
                  </a:cubicBezTo>
                  <a:cubicBezTo>
                    <a:pt x="452" y="530"/>
                    <a:pt x="449" y="532"/>
                    <a:pt x="449" y="532"/>
                  </a:cubicBezTo>
                  <a:cubicBezTo>
                    <a:pt x="449" y="532"/>
                    <a:pt x="377" y="532"/>
                    <a:pt x="367" y="532"/>
                  </a:cubicBezTo>
                  <a:cubicBezTo>
                    <a:pt x="356" y="532"/>
                    <a:pt x="354" y="515"/>
                    <a:pt x="347" y="511"/>
                  </a:cubicBezTo>
                  <a:cubicBezTo>
                    <a:pt x="340" y="508"/>
                    <a:pt x="332" y="512"/>
                    <a:pt x="321" y="508"/>
                  </a:cubicBezTo>
                  <a:cubicBezTo>
                    <a:pt x="332" y="501"/>
                    <a:pt x="333" y="491"/>
                    <a:pt x="340" y="485"/>
                  </a:cubicBezTo>
                  <a:cubicBezTo>
                    <a:pt x="333" y="484"/>
                    <a:pt x="331" y="481"/>
                    <a:pt x="321" y="481"/>
                  </a:cubicBezTo>
                  <a:cubicBezTo>
                    <a:pt x="331" y="467"/>
                    <a:pt x="356" y="462"/>
                    <a:pt x="356" y="450"/>
                  </a:cubicBezTo>
                  <a:cubicBezTo>
                    <a:pt x="356" y="434"/>
                    <a:pt x="330" y="434"/>
                    <a:pt x="320" y="429"/>
                  </a:cubicBezTo>
                  <a:cubicBezTo>
                    <a:pt x="320" y="454"/>
                    <a:pt x="301" y="464"/>
                    <a:pt x="285" y="468"/>
                  </a:cubicBezTo>
                  <a:cubicBezTo>
                    <a:pt x="270" y="472"/>
                    <a:pt x="263" y="485"/>
                    <a:pt x="258" y="490"/>
                  </a:cubicBezTo>
                  <a:cubicBezTo>
                    <a:pt x="258" y="482"/>
                    <a:pt x="255" y="481"/>
                    <a:pt x="253" y="473"/>
                  </a:cubicBezTo>
                  <a:cubicBezTo>
                    <a:pt x="248" y="479"/>
                    <a:pt x="238" y="483"/>
                    <a:pt x="231" y="493"/>
                  </a:cubicBezTo>
                  <a:cubicBezTo>
                    <a:pt x="233" y="486"/>
                    <a:pt x="227" y="480"/>
                    <a:pt x="223" y="480"/>
                  </a:cubicBezTo>
                  <a:cubicBezTo>
                    <a:pt x="213" y="480"/>
                    <a:pt x="195" y="494"/>
                    <a:pt x="195" y="499"/>
                  </a:cubicBezTo>
                  <a:cubicBezTo>
                    <a:pt x="195" y="501"/>
                    <a:pt x="201" y="502"/>
                    <a:pt x="204" y="502"/>
                  </a:cubicBezTo>
                  <a:cubicBezTo>
                    <a:pt x="206" y="499"/>
                    <a:pt x="211" y="494"/>
                    <a:pt x="220" y="494"/>
                  </a:cubicBezTo>
                  <a:cubicBezTo>
                    <a:pt x="228" y="494"/>
                    <a:pt x="231" y="497"/>
                    <a:pt x="232" y="499"/>
                  </a:cubicBezTo>
                  <a:cubicBezTo>
                    <a:pt x="243" y="497"/>
                    <a:pt x="247" y="507"/>
                    <a:pt x="247" y="507"/>
                  </a:cubicBezTo>
                  <a:cubicBezTo>
                    <a:pt x="247" y="507"/>
                    <a:pt x="240" y="504"/>
                    <a:pt x="240" y="510"/>
                  </a:cubicBezTo>
                  <a:cubicBezTo>
                    <a:pt x="246" y="511"/>
                    <a:pt x="247" y="516"/>
                    <a:pt x="247" y="516"/>
                  </a:cubicBezTo>
                  <a:cubicBezTo>
                    <a:pt x="247" y="516"/>
                    <a:pt x="259" y="515"/>
                    <a:pt x="259" y="527"/>
                  </a:cubicBezTo>
                  <a:cubicBezTo>
                    <a:pt x="255" y="523"/>
                    <a:pt x="251" y="523"/>
                    <a:pt x="249" y="525"/>
                  </a:cubicBezTo>
                  <a:cubicBezTo>
                    <a:pt x="248" y="530"/>
                    <a:pt x="243" y="532"/>
                    <a:pt x="243" y="532"/>
                  </a:cubicBezTo>
                  <a:cubicBezTo>
                    <a:pt x="155" y="532"/>
                    <a:pt x="155" y="532"/>
                    <a:pt x="155" y="532"/>
                  </a:cubicBezTo>
                  <a:cubicBezTo>
                    <a:pt x="150" y="532"/>
                    <a:pt x="140" y="528"/>
                    <a:pt x="140" y="516"/>
                  </a:cubicBezTo>
                  <a:cubicBezTo>
                    <a:pt x="140" y="503"/>
                    <a:pt x="154" y="498"/>
                    <a:pt x="159" y="491"/>
                  </a:cubicBezTo>
                  <a:cubicBezTo>
                    <a:pt x="159" y="491"/>
                    <a:pt x="146" y="484"/>
                    <a:pt x="136" y="486"/>
                  </a:cubicBezTo>
                  <a:cubicBezTo>
                    <a:pt x="141" y="476"/>
                    <a:pt x="164" y="473"/>
                    <a:pt x="177" y="465"/>
                  </a:cubicBezTo>
                  <a:cubicBezTo>
                    <a:pt x="172" y="462"/>
                    <a:pt x="163" y="459"/>
                    <a:pt x="156" y="458"/>
                  </a:cubicBezTo>
                  <a:cubicBezTo>
                    <a:pt x="168" y="453"/>
                    <a:pt x="175" y="442"/>
                    <a:pt x="196" y="440"/>
                  </a:cubicBezTo>
                  <a:cubicBezTo>
                    <a:pt x="205" y="439"/>
                    <a:pt x="217" y="431"/>
                    <a:pt x="222" y="421"/>
                  </a:cubicBezTo>
                  <a:cubicBezTo>
                    <a:pt x="226" y="411"/>
                    <a:pt x="235" y="376"/>
                    <a:pt x="235" y="376"/>
                  </a:cubicBezTo>
                  <a:cubicBezTo>
                    <a:pt x="235" y="376"/>
                    <a:pt x="159" y="412"/>
                    <a:pt x="107" y="412"/>
                  </a:cubicBezTo>
                  <a:cubicBezTo>
                    <a:pt x="27" y="412"/>
                    <a:pt x="2" y="358"/>
                    <a:pt x="1" y="314"/>
                  </a:cubicBezTo>
                  <a:cubicBezTo>
                    <a:pt x="0" y="231"/>
                    <a:pt x="77" y="202"/>
                    <a:pt x="110" y="181"/>
                  </a:cubicBezTo>
                  <a:cubicBezTo>
                    <a:pt x="79" y="157"/>
                    <a:pt x="57" y="130"/>
                    <a:pt x="57" y="92"/>
                  </a:cubicBezTo>
                  <a:cubicBezTo>
                    <a:pt x="57" y="27"/>
                    <a:pt x="124" y="0"/>
                    <a:pt x="174" y="0"/>
                  </a:cubicBezTo>
                  <a:cubicBezTo>
                    <a:pt x="223" y="0"/>
                    <a:pt x="280" y="26"/>
                    <a:pt x="280" y="87"/>
                  </a:cubicBezTo>
                  <a:cubicBezTo>
                    <a:pt x="280" y="148"/>
                    <a:pt x="190" y="185"/>
                    <a:pt x="190" y="185"/>
                  </a:cubicBezTo>
                  <a:cubicBezTo>
                    <a:pt x="190" y="185"/>
                    <a:pt x="200" y="193"/>
                    <a:pt x="212" y="199"/>
                  </a:cubicBezTo>
                  <a:cubicBezTo>
                    <a:pt x="254" y="192"/>
                    <a:pt x="277" y="232"/>
                    <a:pt x="300" y="249"/>
                  </a:cubicBezTo>
                  <a:cubicBezTo>
                    <a:pt x="288" y="247"/>
                    <a:pt x="279" y="249"/>
                    <a:pt x="279" y="249"/>
                  </a:cubicBezTo>
                  <a:cubicBezTo>
                    <a:pt x="293" y="261"/>
                    <a:pt x="303" y="279"/>
                    <a:pt x="309" y="286"/>
                  </a:cubicBezTo>
                  <a:cubicBezTo>
                    <a:pt x="292" y="277"/>
                    <a:pt x="261" y="274"/>
                    <a:pt x="261" y="274"/>
                  </a:cubicBezTo>
                  <a:cubicBezTo>
                    <a:pt x="261" y="274"/>
                    <a:pt x="265" y="282"/>
                    <a:pt x="267" y="303"/>
                  </a:cubicBezTo>
                  <a:cubicBezTo>
                    <a:pt x="243" y="270"/>
                    <a:pt x="182" y="275"/>
                    <a:pt x="186" y="226"/>
                  </a:cubicBezTo>
                  <a:cubicBezTo>
                    <a:pt x="166" y="214"/>
                    <a:pt x="151" y="207"/>
                    <a:pt x="151" y="207"/>
                  </a:cubicBezTo>
                  <a:cubicBezTo>
                    <a:pt x="151" y="207"/>
                    <a:pt x="83" y="234"/>
                    <a:pt x="83" y="293"/>
                  </a:cubicBezTo>
                  <a:cubicBezTo>
                    <a:pt x="83" y="346"/>
                    <a:pt x="129" y="367"/>
                    <a:pt x="163" y="367"/>
                  </a:cubicBezTo>
                  <a:cubicBezTo>
                    <a:pt x="197" y="367"/>
                    <a:pt x="215" y="352"/>
                    <a:pt x="227" y="345"/>
                  </a:cubicBezTo>
                  <a:cubicBezTo>
                    <a:pt x="238" y="338"/>
                    <a:pt x="270" y="317"/>
                    <a:pt x="316" y="317"/>
                  </a:cubicBezTo>
                  <a:cubicBezTo>
                    <a:pt x="356" y="317"/>
                    <a:pt x="370" y="312"/>
                    <a:pt x="370" y="300"/>
                  </a:cubicBezTo>
                  <a:cubicBezTo>
                    <a:pt x="370" y="294"/>
                    <a:pt x="365" y="291"/>
                    <a:pt x="357" y="291"/>
                  </a:cubicBezTo>
                  <a:cubicBezTo>
                    <a:pt x="349" y="291"/>
                    <a:pt x="341" y="297"/>
                    <a:pt x="328" y="295"/>
                  </a:cubicBezTo>
                  <a:cubicBezTo>
                    <a:pt x="344" y="287"/>
                    <a:pt x="339" y="277"/>
                    <a:pt x="347" y="267"/>
                  </a:cubicBezTo>
                  <a:cubicBezTo>
                    <a:pt x="344" y="261"/>
                    <a:pt x="323" y="268"/>
                    <a:pt x="323" y="268"/>
                  </a:cubicBezTo>
                  <a:cubicBezTo>
                    <a:pt x="323" y="268"/>
                    <a:pt x="332" y="241"/>
                    <a:pt x="343" y="228"/>
                  </a:cubicBezTo>
                  <a:cubicBezTo>
                    <a:pt x="331" y="232"/>
                    <a:pt x="322" y="229"/>
                    <a:pt x="314" y="231"/>
                  </a:cubicBezTo>
                  <a:cubicBezTo>
                    <a:pt x="326" y="220"/>
                    <a:pt x="329" y="194"/>
                    <a:pt x="347" y="187"/>
                  </a:cubicBezTo>
                  <a:cubicBezTo>
                    <a:pt x="329" y="190"/>
                    <a:pt x="330" y="186"/>
                    <a:pt x="316" y="189"/>
                  </a:cubicBezTo>
                  <a:cubicBezTo>
                    <a:pt x="329" y="181"/>
                    <a:pt x="340" y="149"/>
                    <a:pt x="366" y="148"/>
                  </a:cubicBezTo>
                  <a:cubicBezTo>
                    <a:pt x="363" y="143"/>
                    <a:pt x="341" y="143"/>
                    <a:pt x="334" y="136"/>
                  </a:cubicBezTo>
                  <a:cubicBezTo>
                    <a:pt x="351" y="134"/>
                    <a:pt x="366" y="117"/>
                    <a:pt x="394" y="120"/>
                  </a:cubicBezTo>
                  <a:cubicBezTo>
                    <a:pt x="379" y="111"/>
                    <a:pt x="379" y="101"/>
                    <a:pt x="373" y="93"/>
                  </a:cubicBezTo>
                  <a:cubicBezTo>
                    <a:pt x="392" y="103"/>
                    <a:pt x="422" y="98"/>
                    <a:pt x="434" y="109"/>
                  </a:cubicBezTo>
                  <a:cubicBezTo>
                    <a:pt x="447" y="87"/>
                    <a:pt x="470" y="97"/>
                    <a:pt x="487" y="96"/>
                  </a:cubicBezTo>
                  <a:cubicBezTo>
                    <a:pt x="480" y="104"/>
                    <a:pt x="470" y="105"/>
                    <a:pt x="470" y="111"/>
                  </a:cubicBezTo>
                  <a:cubicBezTo>
                    <a:pt x="470" y="120"/>
                    <a:pt x="506" y="124"/>
                    <a:pt x="504" y="133"/>
                  </a:cubicBezTo>
                  <a:cubicBezTo>
                    <a:pt x="514" y="134"/>
                    <a:pt x="527" y="139"/>
                    <a:pt x="535" y="142"/>
                  </a:cubicBezTo>
                  <a:cubicBezTo>
                    <a:pt x="551" y="144"/>
                    <a:pt x="545" y="156"/>
                    <a:pt x="542" y="158"/>
                  </a:cubicBezTo>
                  <a:cubicBezTo>
                    <a:pt x="546" y="166"/>
                    <a:pt x="538" y="176"/>
                    <a:pt x="529" y="182"/>
                  </a:cubicBezTo>
                  <a:cubicBezTo>
                    <a:pt x="528" y="188"/>
                    <a:pt x="519" y="190"/>
                    <a:pt x="519" y="190"/>
                  </a:cubicBezTo>
                  <a:cubicBezTo>
                    <a:pt x="519" y="190"/>
                    <a:pt x="521" y="184"/>
                    <a:pt x="519" y="183"/>
                  </a:cubicBezTo>
                  <a:cubicBezTo>
                    <a:pt x="503" y="183"/>
                    <a:pt x="486" y="171"/>
                    <a:pt x="484" y="183"/>
                  </a:cubicBezTo>
                  <a:cubicBezTo>
                    <a:pt x="484" y="185"/>
                    <a:pt x="484" y="186"/>
                    <a:pt x="484" y="188"/>
                  </a:cubicBezTo>
                  <a:cubicBezTo>
                    <a:pt x="485" y="188"/>
                    <a:pt x="488" y="187"/>
                    <a:pt x="491" y="187"/>
                  </a:cubicBezTo>
                  <a:cubicBezTo>
                    <a:pt x="501" y="187"/>
                    <a:pt x="521" y="195"/>
                    <a:pt x="536" y="195"/>
                  </a:cubicBezTo>
                  <a:cubicBezTo>
                    <a:pt x="559" y="194"/>
                    <a:pt x="557" y="163"/>
                    <a:pt x="580" y="164"/>
                  </a:cubicBezTo>
                  <a:cubicBezTo>
                    <a:pt x="561" y="173"/>
                    <a:pt x="581" y="203"/>
                    <a:pt x="548" y="206"/>
                  </a:cubicBezTo>
                  <a:cubicBezTo>
                    <a:pt x="531" y="207"/>
                    <a:pt x="506" y="193"/>
                    <a:pt x="492" y="193"/>
                  </a:cubicBezTo>
                  <a:cubicBezTo>
                    <a:pt x="489" y="193"/>
                    <a:pt x="487" y="194"/>
                    <a:pt x="486" y="194"/>
                  </a:cubicBezTo>
                  <a:cubicBezTo>
                    <a:pt x="491" y="207"/>
                    <a:pt x="511" y="212"/>
                    <a:pt x="516" y="201"/>
                  </a:cubicBezTo>
                  <a:cubicBezTo>
                    <a:pt x="519" y="203"/>
                    <a:pt x="518" y="207"/>
                    <a:pt x="518" y="207"/>
                  </a:cubicBezTo>
                  <a:cubicBezTo>
                    <a:pt x="522" y="208"/>
                    <a:pt x="527" y="208"/>
                    <a:pt x="527" y="216"/>
                  </a:cubicBezTo>
                  <a:cubicBezTo>
                    <a:pt x="527" y="224"/>
                    <a:pt x="521" y="228"/>
                    <a:pt x="521" y="228"/>
                  </a:cubicBezTo>
                  <a:cubicBezTo>
                    <a:pt x="521" y="232"/>
                    <a:pt x="514" y="239"/>
                    <a:pt x="509" y="239"/>
                  </a:cubicBezTo>
                  <a:cubicBezTo>
                    <a:pt x="512" y="234"/>
                    <a:pt x="512" y="224"/>
                    <a:pt x="492" y="224"/>
                  </a:cubicBezTo>
                  <a:cubicBezTo>
                    <a:pt x="471" y="224"/>
                    <a:pt x="477" y="243"/>
                    <a:pt x="486" y="246"/>
                  </a:cubicBezTo>
                  <a:cubicBezTo>
                    <a:pt x="515" y="255"/>
                    <a:pt x="517" y="267"/>
                    <a:pt x="530" y="273"/>
                  </a:cubicBezTo>
                  <a:cubicBezTo>
                    <a:pt x="530" y="277"/>
                    <a:pt x="515" y="273"/>
                    <a:pt x="515" y="276"/>
                  </a:cubicBezTo>
                  <a:cubicBezTo>
                    <a:pt x="515" y="279"/>
                    <a:pt x="520" y="281"/>
                    <a:pt x="528" y="281"/>
                  </a:cubicBezTo>
                  <a:cubicBezTo>
                    <a:pt x="540" y="281"/>
                    <a:pt x="563" y="265"/>
                    <a:pt x="563" y="238"/>
                  </a:cubicBezTo>
                  <a:cubicBezTo>
                    <a:pt x="557" y="226"/>
                    <a:pt x="567" y="207"/>
                    <a:pt x="585" y="210"/>
                  </a:cubicBezTo>
                  <a:cubicBezTo>
                    <a:pt x="590" y="196"/>
                    <a:pt x="602" y="199"/>
                    <a:pt x="602" y="199"/>
                  </a:cubicBezTo>
                  <a:cubicBezTo>
                    <a:pt x="602" y="199"/>
                    <a:pt x="595" y="204"/>
                    <a:pt x="596" y="211"/>
                  </a:cubicBezTo>
                  <a:cubicBezTo>
                    <a:pt x="612" y="209"/>
                    <a:pt x="616" y="220"/>
                    <a:pt x="616" y="220"/>
                  </a:cubicBezTo>
                  <a:cubicBezTo>
                    <a:pt x="616" y="220"/>
                    <a:pt x="632" y="220"/>
                    <a:pt x="632" y="231"/>
                  </a:cubicBezTo>
                  <a:cubicBezTo>
                    <a:pt x="629" y="228"/>
                    <a:pt x="621" y="228"/>
                    <a:pt x="619" y="230"/>
                  </a:cubicBezTo>
                  <a:cubicBezTo>
                    <a:pt x="619" y="234"/>
                    <a:pt x="618" y="238"/>
                    <a:pt x="616" y="239"/>
                  </a:cubicBezTo>
                  <a:cubicBezTo>
                    <a:pt x="618" y="242"/>
                    <a:pt x="618" y="245"/>
                    <a:pt x="618" y="249"/>
                  </a:cubicBezTo>
                  <a:cubicBezTo>
                    <a:pt x="629" y="256"/>
                    <a:pt x="620" y="268"/>
                    <a:pt x="620" y="268"/>
                  </a:cubicBezTo>
                  <a:cubicBezTo>
                    <a:pt x="620" y="268"/>
                    <a:pt x="619" y="259"/>
                    <a:pt x="614" y="260"/>
                  </a:cubicBezTo>
                  <a:cubicBezTo>
                    <a:pt x="613" y="264"/>
                    <a:pt x="605" y="269"/>
                    <a:pt x="599" y="268"/>
                  </a:cubicBezTo>
                  <a:cubicBezTo>
                    <a:pt x="595" y="279"/>
                    <a:pt x="587" y="285"/>
                    <a:pt x="582" y="292"/>
                  </a:cubicBezTo>
                  <a:cubicBezTo>
                    <a:pt x="591" y="295"/>
                    <a:pt x="590" y="297"/>
                    <a:pt x="598" y="300"/>
                  </a:cubicBezTo>
                  <a:cubicBezTo>
                    <a:pt x="590" y="306"/>
                    <a:pt x="573" y="309"/>
                    <a:pt x="573" y="309"/>
                  </a:cubicBezTo>
                  <a:cubicBezTo>
                    <a:pt x="573" y="309"/>
                    <a:pt x="576" y="313"/>
                    <a:pt x="584" y="316"/>
                  </a:cubicBezTo>
                  <a:cubicBezTo>
                    <a:pt x="574" y="326"/>
                    <a:pt x="552" y="322"/>
                    <a:pt x="552" y="322"/>
                  </a:cubicBezTo>
                  <a:cubicBezTo>
                    <a:pt x="552" y="322"/>
                    <a:pt x="553" y="326"/>
                    <a:pt x="561" y="333"/>
                  </a:cubicBezTo>
                  <a:cubicBezTo>
                    <a:pt x="547" y="335"/>
                    <a:pt x="526" y="330"/>
                    <a:pt x="515" y="330"/>
                  </a:cubicBezTo>
                  <a:cubicBezTo>
                    <a:pt x="499" y="330"/>
                    <a:pt x="499" y="347"/>
                    <a:pt x="514" y="347"/>
                  </a:cubicBezTo>
                  <a:cubicBezTo>
                    <a:pt x="534" y="347"/>
                    <a:pt x="567" y="334"/>
                    <a:pt x="583" y="334"/>
                  </a:cubicBezTo>
                  <a:cubicBezTo>
                    <a:pt x="592" y="334"/>
                    <a:pt x="597" y="335"/>
                    <a:pt x="602" y="338"/>
                  </a:cubicBezTo>
                  <a:cubicBezTo>
                    <a:pt x="616" y="337"/>
                    <a:pt x="620" y="346"/>
                    <a:pt x="621" y="351"/>
                  </a:cubicBezTo>
                  <a:cubicBezTo>
                    <a:pt x="634" y="360"/>
                    <a:pt x="627" y="370"/>
                    <a:pt x="627" y="370"/>
                  </a:cubicBezTo>
                  <a:close/>
                  <a:moveTo>
                    <a:pt x="120" y="86"/>
                  </a:moveTo>
                  <a:cubicBezTo>
                    <a:pt x="120" y="130"/>
                    <a:pt x="156" y="157"/>
                    <a:pt x="156" y="157"/>
                  </a:cubicBezTo>
                  <a:cubicBezTo>
                    <a:pt x="156" y="157"/>
                    <a:pt x="209" y="130"/>
                    <a:pt x="215" y="86"/>
                  </a:cubicBezTo>
                  <a:cubicBezTo>
                    <a:pt x="220" y="44"/>
                    <a:pt x="187" y="34"/>
                    <a:pt x="171" y="34"/>
                  </a:cubicBezTo>
                  <a:cubicBezTo>
                    <a:pt x="138" y="35"/>
                    <a:pt x="120" y="58"/>
                    <a:pt x="120" y="86"/>
                  </a:cubicBezTo>
                  <a:close/>
                  <a:moveTo>
                    <a:pt x="488" y="150"/>
                  </a:moveTo>
                  <a:cubicBezTo>
                    <a:pt x="493" y="148"/>
                    <a:pt x="486" y="146"/>
                    <a:pt x="489" y="141"/>
                  </a:cubicBezTo>
                  <a:cubicBezTo>
                    <a:pt x="492" y="137"/>
                    <a:pt x="497" y="137"/>
                    <a:pt x="497" y="135"/>
                  </a:cubicBezTo>
                  <a:cubicBezTo>
                    <a:pt x="488" y="133"/>
                    <a:pt x="476" y="135"/>
                    <a:pt x="465" y="143"/>
                  </a:cubicBezTo>
                  <a:cubicBezTo>
                    <a:pt x="476" y="146"/>
                    <a:pt x="483" y="152"/>
                    <a:pt x="488" y="150"/>
                  </a:cubicBezTo>
                  <a:close/>
                  <a:moveTo>
                    <a:pt x="528" y="148"/>
                  </a:moveTo>
                  <a:cubicBezTo>
                    <a:pt x="526" y="148"/>
                    <a:pt x="525" y="150"/>
                    <a:pt x="525" y="152"/>
                  </a:cubicBezTo>
                  <a:cubicBezTo>
                    <a:pt x="525" y="158"/>
                    <a:pt x="537" y="160"/>
                    <a:pt x="537" y="157"/>
                  </a:cubicBezTo>
                  <a:cubicBezTo>
                    <a:pt x="537" y="156"/>
                    <a:pt x="535" y="155"/>
                    <a:pt x="532" y="152"/>
                  </a:cubicBezTo>
                  <a:cubicBezTo>
                    <a:pt x="530" y="150"/>
                    <a:pt x="530" y="148"/>
                    <a:pt x="528" y="14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2" name="Freeform 21"/>
            <p:cNvSpPr>
              <a:spLocks noChangeAspect="1"/>
            </p:cNvSpPr>
            <p:nvPr/>
          </p:nvSpPr>
          <p:spPr bwMode="auto">
            <a:xfrm>
              <a:off x="1610" y="2844"/>
              <a:ext cx="433" cy="549"/>
            </a:xfrm>
            <a:custGeom>
              <a:avLst/>
              <a:gdLst>
                <a:gd name="T0" fmla="*/ 42704 w 322"/>
                <a:gd name="T1" fmla="*/ 16767 h 409"/>
                <a:gd name="T2" fmla="*/ 29104 w 322"/>
                <a:gd name="T3" fmla="*/ 9976 h 409"/>
                <a:gd name="T4" fmla="*/ 12880 w 322"/>
                <a:gd name="T5" fmla="*/ 30757 h 409"/>
                <a:gd name="T6" fmla="*/ 28111 w 322"/>
                <a:gd name="T7" fmla="*/ 50758 h 409"/>
                <a:gd name="T8" fmla="*/ 42117 w 322"/>
                <a:gd name="T9" fmla="*/ 43768 h 409"/>
                <a:gd name="T10" fmla="*/ 48800 w 322"/>
                <a:gd name="T11" fmla="*/ 50758 h 409"/>
                <a:gd name="T12" fmla="*/ 26570 w 322"/>
                <a:gd name="T13" fmla="*/ 60903 h 409"/>
                <a:gd name="T14" fmla="*/ 0 w 322"/>
                <a:gd name="T15" fmla="*/ 30466 h 409"/>
                <a:gd name="T16" fmla="*/ 28786 w 322"/>
                <a:gd name="T17" fmla="*/ 0 h 409"/>
                <a:gd name="T18" fmla="*/ 49378 w 322"/>
                <a:gd name="T19" fmla="*/ 9381 h 409"/>
                <a:gd name="T20" fmla="*/ 42704 w 322"/>
                <a:gd name="T21" fmla="*/ 16767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2" h="409">
                  <a:moveTo>
                    <a:pt x="279" y="113"/>
                  </a:moveTo>
                  <a:cubicBezTo>
                    <a:pt x="241" y="76"/>
                    <a:pt x="224" y="67"/>
                    <a:pt x="189" y="67"/>
                  </a:cubicBezTo>
                  <a:cubicBezTo>
                    <a:pt x="126" y="67"/>
                    <a:pt x="84" y="116"/>
                    <a:pt x="84" y="207"/>
                  </a:cubicBezTo>
                  <a:cubicBezTo>
                    <a:pt x="84" y="294"/>
                    <a:pt x="124" y="341"/>
                    <a:pt x="183" y="341"/>
                  </a:cubicBezTo>
                  <a:cubicBezTo>
                    <a:pt x="216" y="341"/>
                    <a:pt x="241" y="328"/>
                    <a:pt x="274" y="294"/>
                  </a:cubicBezTo>
                  <a:cubicBezTo>
                    <a:pt x="318" y="341"/>
                    <a:pt x="318" y="341"/>
                    <a:pt x="318" y="341"/>
                  </a:cubicBezTo>
                  <a:cubicBezTo>
                    <a:pt x="278" y="389"/>
                    <a:pt x="235" y="409"/>
                    <a:pt x="173" y="409"/>
                  </a:cubicBezTo>
                  <a:cubicBezTo>
                    <a:pt x="66" y="409"/>
                    <a:pt x="0" y="338"/>
                    <a:pt x="0" y="205"/>
                  </a:cubicBezTo>
                  <a:cubicBezTo>
                    <a:pt x="0" y="75"/>
                    <a:pt x="74" y="0"/>
                    <a:pt x="187" y="0"/>
                  </a:cubicBezTo>
                  <a:cubicBezTo>
                    <a:pt x="247" y="0"/>
                    <a:pt x="282" y="17"/>
                    <a:pt x="322" y="63"/>
                  </a:cubicBezTo>
                  <a:lnTo>
                    <a:pt x="27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3" name="Freeform 22"/>
            <p:cNvSpPr>
              <a:spLocks noChangeAspect="1" noEditPoints="1"/>
            </p:cNvSpPr>
            <p:nvPr/>
          </p:nvSpPr>
          <p:spPr bwMode="auto">
            <a:xfrm>
              <a:off x="2097" y="2844"/>
              <a:ext cx="100" cy="536"/>
            </a:xfrm>
            <a:custGeom>
              <a:avLst/>
              <a:gdLst>
                <a:gd name="T0" fmla="*/ 0 w 179"/>
                <a:gd name="T1" fmla="*/ 1 h 947"/>
                <a:gd name="T2" fmla="*/ 0 w 179"/>
                <a:gd name="T3" fmla="*/ 0 h 947"/>
                <a:gd name="T4" fmla="*/ 1 w 179"/>
                <a:gd name="T5" fmla="*/ 0 h 947"/>
                <a:gd name="T6" fmla="*/ 1 w 179"/>
                <a:gd name="T7" fmla="*/ 1 h 947"/>
                <a:gd name="T8" fmla="*/ 0 w 179"/>
                <a:gd name="T9" fmla="*/ 1 h 947"/>
                <a:gd name="T10" fmla="*/ 1 w 179"/>
                <a:gd name="T11" fmla="*/ 1 h 947"/>
                <a:gd name="T12" fmla="*/ 1 w 179"/>
                <a:gd name="T13" fmla="*/ 1 h 947"/>
                <a:gd name="T14" fmla="*/ 1 w 179"/>
                <a:gd name="T15" fmla="*/ 1 h 947"/>
                <a:gd name="T16" fmla="*/ 1 w 179"/>
                <a:gd name="T17" fmla="*/ 1 h 947"/>
                <a:gd name="T18" fmla="*/ 1 w 179"/>
                <a:gd name="T19" fmla="*/ 1 h 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947">
                  <a:moveTo>
                    <a:pt x="0" y="163"/>
                  </a:moveTo>
                  <a:lnTo>
                    <a:pt x="0" y="0"/>
                  </a:lnTo>
                  <a:lnTo>
                    <a:pt x="179" y="0"/>
                  </a:lnTo>
                  <a:lnTo>
                    <a:pt x="179" y="163"/>
                  </a:lnTo>
                  <a:lnTo>
                    <a:pt x="0" y="163"/>
                  </a:lnTo>
                  <a:close/>
                  <a:moveTo>
                    <a:pt x="2" y="947"/>
                  </a:moveTo>
                  <a:lnTo>
                    <a:pt x="2" y="227"/>
                  </a:lnTo>
                  <a:lnTo>
                    <a:pt x="175" y="227"/>
                  </a:lnTo>
                  <a:lnTo>
                    <a:pt x="175" y="947"/>
                  </a:lnTo>
                  <a:lnTo>
                    <a:pt x="2"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4" name="Freeform 23"/>
            <p:cNvSpPr>
              <a:spLocks noChangeAspect="1"/>
            </p:cNvSpPr>
            <p:nvPr/>
          </p:nvSpPr>
          <p:spPr bwMode="auto">
            <a:xfrm>
              <a:off x="2238" y="2844"/>
              <a:ext cx="270" cy="545"/>
            </a:xfrm>
            <a:custGeom>
              <a:avLst/>
              <a:gdLst>
                <a:gd name="T0" fmla="*/ 18094 w 201"/>
                <a:gd name="T1" fmla="*/ 58292 h 407"/>
                <a:gd name="T2" fmla="*/ 5839 w 201"/>
                <a:gd name="T3" fmla="*/ 46859 h 407"/>
                <a:gd name="T4" fmla="*/ 5839 w 201"/>
                <a:gd name="T5" fmla="*/ 22321 h 407"/>
                <a:gd name="T6" fmla="*/ 0 w 201"/>
                <a:gd name="T7" fmla="*/ 22321 h 407"/>
                <a:gd name="T8" fmla="*/ 0 w 201"/>
                <a:gd name="T9" fmla="*/ 13838 h 407"/>
                <a:gd name="T10" fmla="*/ 6124 w 201"/>
                <a:gd name="T11" fmla="*/ 13838 h 407"/>
                <a:gd name="T12" fmla="*/ 6304 w 201"/>
                <a:gd name="T13" fmla="*/ 2132 h 407"/>
                <a:gd name="T14" fmla="*/ 17265 w 201"/>
                <a:gd name="T15" fmla="*/ 0 h 407"/>
                <a:gd name="T16" fmla="*/ 17265 w 201"/>
                <a:gd name="T17" fmla="*/ 13838 h 407"/>
                <a:gd name="T18" fmla="*/ 26428 w 201"/>
                <a:gd name="T19" fmla="*/ 13838 h 407"/>
                <a:gd name="T20" fmla="*/ 26428 w 201"/>
                <a:gd name="T21" fmla="*/ 22321 h 407"/>
                <a:gd name="T22" fmla="*/ 17265 w 201"/>
                <a:gd name="T23" fmla="*/ 22321 h 407"/>
                <a:gd name="T24" fmla="*/ 17265 w 201"/>
                <a:gd name="T25" fmla="*/ 43138 h 407"/>
                <a:gd name="T26" fmla="*/ 17289 w 201"/>
                <a:gd name="T27" fmla="*/ 46859 h 407"/>
                <a:gd name="T28" fmla="*/ 21189 w 201"/>
                <a:gd name="T29" fmla="*/ 49398 h 407"/>
                <a:gd name="T30" fmla="*/ 27571 w 201"/>
                <a:gd name="T31" fmla="*/ 46637 h 407"/>
                <a:gd name="T32" fmla="*/ 30390 w 201"/>
                <a:gd name="T33" fmla="*/ 54109 h 407"/>
                <a:gd name="T34" fmla="*/ 18094 w 201"/>
                <a:gd name="T35" fmla="*/ 58292 h 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407">
                  <a:moveTo>
                    <a:pt x="120" y="407"/>
                  </a:moveTo>
                  <a:cubicBezTo>
                    <a:pt x="64" y="407"/>
                    <a:pt x="39" y="382"/>
                    <a:pt x="39" y="327"/>
                  </a:cubicBezTo>
                  <a:cubicBezTo>
                    <a:pt x="39" y="155"/>
                    <a:pt x="39" y="155"/>
                    <a:pt x="39" y="155"/>
                  </a:cubicBezTo>
                  <a:cubicBezTo>
                    <a:pt x="0" y="155"/>
                    <a:pt x="0" y="155"/>
                    <a:pt x="0" y="155"/>
                  </a:cubicBezTo>
                  <a:cubicBezTo>
                    <a:pt x="0" y="96"/>
                    <a:pt x="0" y="96"/>
                    <a:pt x="0" y="96"/>
                  </a:cubicBezTo>
                  <a:cubicBezTo>
                    <a:pt x="40" y="96"/>
                    <a:pt x="40" y="96"/>
                    <a:pt x="40" y="96"/>
                  </a:cubicBezTo>
                  <a:cubicBezTo>
                    <a:pt x="42" y="15"/>
                    <a:pt x="42" y="15"/>
                    <a:pt x="42" y="15"/>
                  </a:cubicBezTo>
                  <a:cubicBezTo>
                    <a:pt x="114" y="0"/>
                    <a:pt x="114" y="0"/>
                    <a:pt x="114" y="0"/>
                  </a:cubicBezTo>
                  <a:cubicBezTo>
                    <a:pt x="114" y="96"/>
                    <a:pt x="114" y="96"/>
                    <a:pt x="114" y="96"/>
                  </a:cubicBezTo>
                  <a:cubicBezTo>
                    <a:pt x="175" y="96"/>
                    <a:pt x="175" y="96"/>
                    <a:pt x="175" y="96"/>
                  </a:cubicBezTo>
                  <a:cubicBezTo>
                    <a:pt x="175" y="155"/>
                    <a:pt x="175" y="155"/>
                    <a:pt x="175" y="155"/>
                  </a:cubicBezTo>
                  <a:cubicBezTo>
                    <a:pt x="114" y="155"/>
                    <a:pt x="114" y="155"/>
                    <a:pt x="114" y="155"/>
                  </a:cubicBezTo>
                  <a:cubicBezTo>
                    <a:pt x="114" y="302"/>
                    <a:pt x="114" y="302"/>
                    <a:pt x="114" y="302"/>
                  </a:cubicBezTo>
                  <a:cubicBezTo>
                    <a:pt x="114" y="316"/>
                    <a:pt x="114" y="321"/>
                    <a:pt x="115" y="327"/>
                  </a:cubicBezTo>
                  <a:cubicBezTo>
                    <a:pt x="118" y="338"/>
                    <a:pt x="128" y="345"/>
                    <a:pt x="140" y="345"/>
                  </a:cubicBezTo>
                  <a:cubicBezTo>
                    <a:pt x="152" y="345"/>
                    <a:pt x="160" y="342"/>
                    <a:pt x="183" y="326"/>
                  </a:cubicBezTo>
                  <a:cubicBezTo>
                    <a:pt x="201" y="378"/>
                    <a:pt x="201" y="378"/>
                    <a:pt x="201" y="378"/>
                  </a:cubicBezTo>
                  <a:cubicBezTo>
                    <a:pt x="173" y="399"/>
                    <a:pt x="152" y="407"/>
                    <a:pt x="120" y="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5" name="Freeform 24"/>
            <p:cNvSpPr>
              <a:spLocks noChangeAspect="1"/>
            </p:cNvSpPr>
            <p:nvPr/>
          </p:nvSpPr>
          <p:spPr bwMode="auto">
            <a:xfrm>
              <a:off x="2500" y="2973"/>
              <a:ext cx="399" cy="578"/>
            </a:xfrm>
            <a:custGeom>
              <a:avLst/>
              <a:gdLst>
                <a:gd name="T0" fmla="*/ 15106 w 300"/>
                <a:gd name="T1" fmla="*/ 58863 h 433"/>
                <a:gd name="T2" fmla="*/ 5300 w 300"/>
                <a:gd name="T3" fmla="*/ 58863 h 433"/>
                <a:gd name="T4" fmla="*/ 13074 w 300"/>
                <a:gd name="T5" fmla="*/ 40679 h 433"/>
                <a:gd name="T6" fmla="*/ 0 w 300"/>
                <a:gd name="T7" fmla="*/ 0 h 433"/>
                <a:gd name="T8" fmla="*/ 10500 w 300"/>
                <a:gd name="T9" fmla="*/ 0 h 433"/>
                <a:gd name="T10" fmla="*/ 16535 w 300"/>
                <a:gd name="T11" fmla="*/ 22976 h 433"/>
                <a:gd name="T12" fmla="*/ 17846 w 300"/>
                <a:gd name="T13" fmla="*/ 28576 h 433"/>
                <a:gd name="T14" fmla="*/ 19406 w 300"/>
                <a:gd name="T15" fmla="*/ 24531 h 433"/>
                <a:gd name="T16" fmla="*/ 28245 w 300"/>
                <a:gd name="T17" fmla="*/ 0 h 433"/>
                <a:gd name="T18" fmla="*/ 38421 w 300"/>
                <a:gd name="T19" fmla="*/ 0 h 433"/>
                <a:gd name="T20" fmla="*/ 15106 w 300"/>
                <a:gd name="T21" fmla="*/ 58863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433">
                  <a:moveTo>
                    <a:pt x="118" y="433"/>
                  </a:moveTo>
                  <a:cubicBezTo>
                    <a:pt x="42" y="433"/>
                    <a:pt x="42" y="433"/>
                    <a:pt x="42" y="433"/>
                  </a:cubicBezTo>
                  <a:cubicBezTo>
                    <a:pt x="75" y="365"/>
                    <a:pt x="96" y="314"/>
                    <a:pt x="102" y="299"/>
                  </a:cubicBezTo>
                  <a:cubicBezTo>
                    <a:pt x="0" y="0"/>
                    <a:pt x="0" y="0"/>
                    <a:pt x="0" y="0"/>
                  </a:cubicBezTo>
                  <a:cubicBezTo>
                    <a:pt x="82" y="0"/>
                    <a:pt x="82" y="0"/>
                    <a:pt x="82" y="0"/>
                  </a:cubicBezTo>
                  <a:cubicBezTo>
                    <a:pt x="82" y="0"/>
                    <a:pt x="125" y="153"/>
                    <a:pt x="129" y="169"/>
                  </a:cubicBezTo>
                  <a:cubicBezTo>
                    <a:pt x="134" y="186"/>
                    <a:pt x="139" y="210"/>
                    <a:pt x="139" y="210"/>
                  </a:cubicBezTo>
                  <a:cubicBezTo>
                    <a:pt x="144" y="195"/>
                    <a:pt x="144" y="198"/>
                    <a:pt x="151" y="180"/>
                  </a:cubicBezTo>
                  <a:cubicBezTo>
                    <a:pt x="175" y="116"/>
                    <a:pt x="221" y="0"/>
                    <a:pt x="221" y="0"/>
                  </a:cubicBezTo>
                  <a:cubicBezTo>
                    <a:pt x="300" y="0"/>
                    <a:pt x="300" y="0"/>
                    <a:pt x="300" y="0"/>
                  </a:cubicBezTo>
                  <a:lnTo>
                    <a:pt x="11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6" name="Freeform 25"/>
            <p:cNvSpPr>
              <a:spLocks noChangeAspect="1" noEditPoints="1"/>
            </p:cNvSpPr>
            <p:nvPr/>
          </p:nvSpPr>
          <p:spPr bwMode="auto">
            <a:xfrm>
              <a:off x="2883" y="3605"/>
              <a:ext cx="391" cy="549"/>
            </a:xfrm>
            <a:custGeom>
              <a:avLst/>
              <a:gdLst>
                <a:gd name="T0" fmla="*/ 29924 w 293"/>
                <a:gd name="T1" fmla="*/ 55697 h 411"/>
                <a:gd name="T2" fmla="*/ 29535 w 293"/>
                <a:gd name="T3" fmla="*/ 48699 h 411"/>
                <a:gd name="T4" fmla="*/ 15637 w 293"/>
                <a:gd name="T5" fmla="*/ 56567 h 411"/>
                <a:gd name="T6" fmla="*/ 0 w 293"/>
                <a:gd name="T7" fmla="*/ 34803 h 411"/>
                <a:gd name="T8" fmla="*/ 17623 w 293"/>
                <a:gd name="T9" fmla="*/ 12218 h 411"/>
                <a:gd name="T10" fmla="*/ 29017 w 293"/>
                <a:gd name="T11" fmla="*/ 17354 h 411"/>
                <a:gd name="T12" fmla="*/ 29005 w 293"/>
                <a:gd name="T13" fmla="*/ 12218 h 411"/>
                <a:gd name="T14" fmla="*/ 29005 w 293"/>
                <a:gd name="T15" fmla="*/ 0 h 411"/>
                <a:gd name="T16" fmla="*/ 39208 w 293"/>
                <a:gd name="T17" fmla="*/ 0 h 411"/>
                <a:gd name="T18" fmla="*/ 39208 w 293"/>
                <a:gd name="T19" fmla="*/ 47847 h 411"/>
                <a:gd name="T20" fmla="*/ 39362 w 293"/>
                <a:gd name="T21" fmla="*/ 50775 h 411"/>
                <a:gd name="T22" fmla="*/ 39718 w 293"/>
                <a:gd name="T23" fmla="*/ 55697 h 411"/>
                <a:gd name="T24" fmla="*/ 29924 w 293"/>
                <a:gd name="T25" fmla="*/ 55697 h 411"/>
                <a:gd name="T26" fmla="*/ 28643 w 293"/>
                <a:gd name="T27" fmla="*/ 27749 h 411"/>
                <a:gd name="T28" fmla="*/ 19938 w 293"/>
                <a:gd name="T29" fmla="*/ 20353 h 411"/>
                <a:gd name="T30" fmla="*/ 10297 w 293"/>
                <a:gd name="T31" fmla="*/ 34192 h 411"/>
                <a:gd name="T32" fmla="*/ 18053 w 293"/>
                <a:gd name="T33" fmla="*/ 47657 h 411"/>
                <a:gd name="T34" fmla="*/ 26511 w 293"/>
                <a:gd name="T35" fmla="*/ 42869 h 411"/>
                <a:gd name="T36" fmla="*/ 29294 w 293"/>
                <a:gd name="T37" fmla="*/ 33147 h 411"/>
                <a:gd name="T38" fmla="*/ 28643 w 293"/>
                <a:gd name="T39" fmla="*/ 27749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11">
                  <a:moveTo>
                    <a:pt x="221" y="405"/>
                  </a:moveTo>
                  <a:cubicBezTo>
                    <a:pt x="219" y="388"/>
                    <a:pt x="219" y="384"/>
                    <a:pt x="218" y="354"/>
                  </a:cubicBezTo>
                  <a:cubicBezTo>
                    <a:pt x="188" y="396"/>
                    <a:pt x="160" y="411"/>
                    <a:pt x="115" y="411"/>
                  </a:cubicBezTo>
                  <a:cubicBezTo>
                    <a:pt x="41" y="411"/>
                    <a:pt x="0" y="355"/>
                    <a:pt x="0" y="253"/>
                  </a:cubicBezTo>
                  <a:cubicBezTo>
                    <a:pt x="0" y="148"/>
                    <a:pt x="47" y="89"/>
                    <a:pt x="130" y="89"/>
                  </a:cubicBezTo>
                  <a:cubicBezTo>
                    <a:pt x="169" y="89"/>
                    <a:pt x="195" y="100"/>
                    <a:pt x="214" y="126"/>
                  </a:cubicBezTo>
                  <a:cubicBezTo>
                    <a:pt x="213" y="110"/>
                    <a:pt x="213" y="105"/>
                    <a:pt x="213" y="89"/>
                  </a:cubicBezTo>
                  <a:cubicBezTo>
                    <a:pt x="213" y="0"/>
                    <a:pt x="213" y="0"/>
                    <a:pt x="213" y="0"/>
                  </a:cubicBezTo>
                  <a:cubicBezTo>
                    <a:pt x="289" y="0"/>
                    <a:pt x="289" y="0"/>
                    <a:pt x="289" y="0"/>
                  </a:cubicBezTo>
                  <a:cubicBezTo>
                    <a:pt x="289" y="348"/>
                    <a:pt x="289" y="348"/>
                    <a:pt x="289" y="348"/>
                  </a:cubicBezTo>
                  <a:cubicBezTo>
                    <a:pt x="289" y="353"/>
                    <a:pt x="289" y="360"/>
                    <a:pt x="290" y="369"/>
                  </a:cubicBezTo>
                  <a:cubicBezTo>
                    <a:pt x="290" y="385"/>
                    <a:pt x="291" y="390"/>
                    <a:pt x="293" y="405"/>
                  </a:cubicBezTo>
                  <a:lnTo>
                    <a:pt x="221" y="405"/>
                  </a:lnTo>
                  <a:close/>
                  <a:moveTo>
                    <a:pt x="211" y="202"/>
                  </a:moveTo>
                  <a:cubicBezTo>
                    <a:pt x="202" y="169"/>
                    <a:pt x="177" y="148"/>
                    <a:pt x="147" y="148"/>
                  </a:cubicBezTo>
                  <a:cubicBezTo>
                    <a:pt x="104" y="148"/>
                    <a:pt x="76" y="184"/>
                    <a:pt x="76" y="249"/>
                  </a:cubicBezTo>
                  <a:cubicBezTo>
                    <a:pt x="76" y="314"/>
                    <a:pt x="98" y="347"/>
                    <a:pt x="133" y="347"/>
                  </a:cubicBezTo>
                  <a:cubicBezTo>
                    <a:pt x="154" y="347"/>
                    <a:pt x="177" y="334"/>
                    <a:pt x="195" y="312"/>
                  </a:cubicBezTo>
                  <a:cubicBezTo>
                    <a:pt x="204" y="300"/>
                    <a:pt x="216" y="275"/>
                    <a:pt x="216" y="241"/>
                  </a:cubicBezTo>
                  <a:cubicBezTo>
                    <a:pt x="216" y="219"/>
                    <a:pt x="215" y="215"/>
                    <a:pt x="211"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7" name="Freeform 26"/>
            <p:cNvSpPr>
              <a:spLocks noChangeAspect="1"/>
            </p:cNvSpPr>
            <p:nvPr/>
          </p:nvSpPr>
          <p:spPr bwMode="auto">
            <a:xfrm>
              <a:off x="1610" y="3605"/>
              <a:ext cx="449" cy="553"/>
            </a:xfrm>
            <a:custGeom>
              <a:avLst/>
              <a:gdLst>
                <a:gd name="T0" fmla="*/ 40492 w 336"/>
                <a:gd name="T1" fmla="*/ 15390 h 414"/>
                <a:gd name="T2" fmla="*/ 27583 w 336"/>
                <a:gd name="T3" fmla="*/ 9114 h 414"/>
                <a:gd name="T4" fmla="*/ 11559 w 336"/>
                <a:gd name="T5" fmla="*/ 28385 h 414"/>
                <a:gd name="T6" fmla="*/ 27394 w 336"/>
                <a:gd name="T7" fmla="*/ 48047 h 414"/>
                <a:gd name="T8" fmla="*/ 36352 w 336"/>
                <a:gd name="T9" fmla="*/ 45826 h 414"/>
                <a:gd name="T10" fmla="*/ 36352 w 336"/>
                <a:gd name="T11" fmla="*/ 34802 h 414"/>
                <a:gd name="T12" fmla="*/ 36352 w 336"/>
                <a:gd name="T13" fmla="*/ 29678 h 414"/>
                <a:gd name="T14" fmla="*/ 46196 w 336"/>
                <a:gd name="T15" fmla="*/ 29678 h 414"/>
                <a:gd name="T16" fmla="*/ 46196 w 336"/>
                <a:gd name="T17" fmla="*/ 51298 h 414"/>
                <a:gd name="T18" fmla="*/ 26177 w 336"/>
                <a:gd name="T19" fmla="*/ 56888 h 414"/>
                <a:gd name="T20" fmla="*/ 0 w 336"/>
                <a:gd name="T21" fmla="*/ 28558 h 414"/>
                <a:gd name="T22" fmla="*/ 26518 w 336"/>
                <a:gd name="T23" fmla="*/ 0 h 414"/>
                <a:gd name="T24" fmla="*/ 46492 w 336"/>
                <a:gd name="T25" fmla="*/ 8865 h 414"/>
                <a:gd name="T26" fmla="*/ 40492 w 336"/>
                <a:gd name="T27" fmla="*/ 15390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414">
                  <a:moveTo>
                    <a:pt x="293" y="112"/>
                  </a:moveTo>
                  <a:cubicBezTo>
                    <a:pt x="259" y="77"/>
                    <a:pt x="236" y="66"/>
                    <a:pt x="199" y="66"/>
                  </a:cubicBezTo>
                  <a:cubicBezTo>
                    <a:pt x="131" y="66"/>
                    <a:pt x="84" y="116"/>
                    <a:pt x="84" y="206"/>
                  </a:cubicBezTo>
                  <a:cubicBezTo>
                    <a:pt x="84" y="301"/>
                    <a:pt x="128" y="350"/>
                    <a:pt x="198" y="350"/>
                  </a:cubicBezTo>
                  <a:cubicBezTo>
                    <a:pt x="224" y="350"/>
                    <a:pt x="239" y="347"/>
                    <a:pt x="263" y="333"/>
                  </a:cubicBezTo>
                  <a:cubicBezTo>
                    <a:pt x="263" y="253"/>
                    <a:pt x="263" y="253"/>
                    <a:pt x="263" y="253"/>
                  </a:cubicBezTo>
                  <a:cubicBezTo>
                    <a:pt x="263" y="216"/>
                    <a:pt x="263" y="216"/>
                    <a:pt x="263" y="216"/>
                  </a:cubicBezTo>
                  <a:cubicBezTo>
                    <a:pt x="334" y="216"/>
                    <a:pt x="334" y="216"/>
                    <a:pt x="334" y="216"/>
                  </a:cubicBezTo>
                  <a:cubicBezTo>
                    <a:pt x="334" y="373"/>
                    <a:pt x="334" y="373"/>
                    <a:pt x="334" y="373"/>
                  </a:cubicBezTo>
                  <a:cubicBezTo>
                    <a:pt x="284" y="402"/>
                    <a:pt x="242" y="414"/>
                    <a:pt x="189" y="414"/>
                  </a:cubicBezTo>
                  <a:cubicBezTo>
                    <a:pt x="73" y="414"/>
                    <a:pt x="0" y="341"/>
                    <a:pt x="0" y="208"/>
                  </a:cubicBezTo>
                  <a:cubicBezTo>
                    <a:pt x="0" y="78"/>
                    <a:pt x="77" y="0"/>
                    <a:pt x="192" y="0"/>
                  </a:cubicBezTo>
                  <a:cubicBezTo>
                    <a:pt x="254" y="0"/>
                    <a:pt x="298" y="20"/>
                    <a:pt x="336" y="64"/>
                  </a:cubicBezTo>
                  <a:lnTo>
                    <a:pt x="2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8" name="Freeform 27"/>
            <p:cNvSpPr>
              <a:spLocks noChangeAspect="1"/>
            </p:cNvSpPr>
            <p:nvPr/>
          </p:nvSpPr>
          <p:spPr bwMode="auto">
            <a:xfrm>
              <a:off x="2126" y="3734"/>
              <a:ext cx="362" cy="424"/>
            </a:xfrm>
            <a:custGeom>
              <a:avLst/>
              <a:gdLst>
                <a:gd name="T0" fmla="*/ 27191 w 271"/>
                <a:gd name="T1" fmla="*/ 47628 h 315"/>
                <a:gd name="T2" fmla="*/ 26825 w 271"/>
                <a:gd name="T3" fmla="*/ 43060 h 315"/>
                <a:gd name="T4" fmla="*/ 26825 w 271"/>
                <a:gd name="T5" fmla="*/ 40886 h 315"/>
                <a:gd name="T6" fmla="*/ 12459 w 271"/>
                <a:gd name="T7" fmla="*/ 49044 h 315"/>
                <a:gd name="T8" fmla="*/ 0 w 271"/>
                <a:gd name="T9" fmla="*/ 34477 h 315"/>
                <a:gd name="T10" fmla="*/ 0 w 271"/>
                <a:gd name="T11" fmla="*/ 0 h 315"/>
                <a:gd name="T12" fmla="*/ 10490 w 271"/>
                <a:gd name="T13" fmla="*/ 0 h 315"/>
                <a:gd name="T14" fmla="*/ 10490 w 271"/>
                <a:gd name="T15" fmla="*/ 31143 h 315"/>
                <a:gd name="T16" fmla="*/ 15298 w 271"/>
                <a:gd name="T17" fmla="*/ 38552 h 315"/>
                <a:gd name="T18" fmla="*/ 26328 w 271"/>
                <a:gd name="T19" fmla="*/ 24133 h 315"/>
                <a:gd name="T20" fmla="*/ 26328 w 271"/>
                <a:gd name="T21" fmla="*/ 0 h 315"/>
                <a:gd name="T22" fmla="*/ 36830 w 271"/>
                <a:gd name="T23" fmla="*/ 0 h 315"/>
                <a:gd name="T24" fmla="*/ 36830 w 271"/>
                <a:gd name="T25" fmla="*/ 38483 h 315"/>
                <a:gd name="T26" fmla="*/ 36899 w 271"/>
                <a:gd name="T27" fmla="*/ 42545 h 315"/>
                <a:gd name="T28" fmla="*/ 37341 w 271"/>
                <a:gd name="T29" fmla="*/ 47628 h 315"/>
                <a:gd name="T30" fmla="*/ 27191 w 271"/>
                <a:gd name="T31" fmla="*/ 47628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1" h="315">
                  <a:moveTo>
                    <a:pt x="197" y="307"/>
                  </a:moveTo>
                  <a:cubicBezTo>
                    <a:pt x="196" y="295"/>
                    <a:pt x="196" y="294"/>
                    <a:pt x="195" y="277"/>
                  </a:cubicBezTo>
                  <a:cubicBezTo>
                    <a:pt x="195" y="274"/>
                    <a:pt x="195" y="269"/>
                    <a:pt x="195" y="263"/>
                  </a:cubicBezTo>
                  <a:cubicBezTo>
                    <a:pt x="166" y="297"/>
                    <a:pt x="128" y="315"/>
                    <a:pt x="90" y="315"/>
                  </a:cubicBezTo>
                  <a:cubicBezTo>
                    <a:pt x="35" y="315"/>
                    <a:pt x="0" y="279"/>
                    <a:pt x="0" y="222"/>
                  </a:cubicBezTo>
                  <a:cubicBezTo>
                    <a:pt x="0" y="0"/>
                    <a:pt x="0" y="0"/>
                    <a:pt x="0" y="0"/>
                  </a:cubicBezTo>
                  <a:cubicBezTo>
                    <a:pt x="76" y="0"/>
                    <a:pt x="76" y="0"/>
                    <a:pt x="76" y="0"/>
                  </a:cubicBezTo>
                  <a:cubicBezTo>
                    <a:pt x="76" y="200"/>
                    <a:pt x="76" y="200"/>
                    <a:pt x="76" y="200"/>
                  </a:cubicBezTo>
                  <a:cubicBezTo>
                    <a:pt x="76" y="232"/>
                    <a:pt x="88" y="248"/>
                    <a:pt x="111" y="248"/>
                  </a:cubicBezTo>
                  <a:cubicBezTo>
                    <a:pt x="138" y="249"/>
                    <a:pt x="191" y="210"/>
                    <a:pt x="191" y="155"/>
                  </a:cubicBezTo>
                  <a:cubicBezTo>
                    <a:pt x="191" y="0"/>
                    <a:pt x="191" y="0"/>
                    <a:pt x="191" y="0"/>
                  </a:cubicBezTo>
                  <a:cubicBezTo>
                    <a:pt x="267" y="0"/>
                    <a:pt x="267" y="0"/>
                    <a:pt x="267" y="0"/>
                  </a:cubicBezTo>
                  <a:cubicBezTo>
                    <a:pt x="267" y="247"/>
                    <a:pt x="267" y="247"/>
                    <a:pt x="267" y="247"/>
                  </a:cubicBezTo>
                  <a:cubicBezTo>
                    <a:pt x="267" y="252"/>
                    <a:pt x="268" y="260"/>
                    <a:pt x="268" y="273"/>
                  </a:cubicBezTo>
                  <a:cubicBezTo>
                    <a:pt x="269" y="291"/>
                    <a:pt x="270" y="294"/>
                    <a:pt x="271" y="307"/>
                  </a:cubicBezTo>
                  <a:lnTo>
                    <a:pt x="197"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9" name="Freeform 28"/>
            <p:cNvSpPr>
              <a:spLocks noChangeAspect="1" noEditPoints="1"/>
            </p:cNvSpPr>
            <p:nvPr/>
          </p:nvSpPr>
          <p:spPr bwMode="auto">
            <a:xfrm>
              <a:off x="2550" y="3601"/>
              <a:ext cx="104" cy="545"/>
            </a:xfrm>
            <a:custGeom>
              <a:avLst/>
              <a:gdLst>
                <a:gd name="T0" fmla="*/ 0 w 182"/>
                <a:gd name="T1" fmla="*/ 1 h 959"/>
                <a:gd name="T2" fmla="*/ 0 w 182"/>
                <a:gd name="T3" fmla="*/ 0 h 959"/>
                <a:gd name="T4" fmla="*/ 1 w 182"/>
                <a:gd name="T5" fmla="*/ 0 h 959"/>
                <a:gd name="T6" fmla="*/ 1 w 182"/>
                <a:gd name="T7" fmla="*/ 1 h 959"/>
                <a:gd name="T8" fmla="*/ 0 w 182"/>
                <a:gd name="T9" fmla="*/ 1 h 959"/>
                <a:gd name="T10" fmla="*/ 1 w 182"/>
                <a:gd name="T11" fmla="*/ 1 h 959"/>
                <a:gd name="T12" fmla="*/ 1 w 182"/>
                <a:gd name="T13" fmla="*/ 1 h 959"/>
                <a:gd name="T14" fmla="*/ 1 w 182"/>
                <a:gd name="T15" fmla="*/ 1 h 959"/>
                <a:gd name="T16" fmla="*/ 1 w 182"/>
                <a:gd name="T17" fmla="*/ 1 h 959"/>
                <a:gd name="T18" fmla="*/ 1 w 182"/>
                <a:gd name="T19" fmla="*/ 1 h 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959">
                  <a:moveTo>
                    <a:pt x="0" y="165"/>
                  </a:moveTo>
                  <a:lnTo>
                    <a:pt x="0" y="0"/>
                  </a:lnTo>
                  <a:lnTo>
                    <a:pt x="182" y="0"/>
                  </a:lnTo>
                  <a:lnTo>
                    <a:pt x="182" y="165"/>
                  </a:lnTo>
                  <a:lnTo>
                    <a:pt x="0" y="165"/>
                  </a:lnTo>
                  <a:close/>
                  <a:moveTo>
                    <a:pt x="2" y="959"/>
                  </a:moveTo>
                  <a:lnTo>
                    <a:pt x="2" y="234"/>
                  </a:lnTo>
                  <a:lnTo>
                    <a:pt x="177" y="234"/>
                  </a:lnTo>
                  <a:lnTo>
                    <a:pt x="177" y="959"/>
                  </a:lnTo>
                  <a:lnTo>
                    <a:pt x="2"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40" name="Rectangle 29"/>
            <p:cNvSpPr>
              <a:spLocks noChangeAspect="1" noChangeArrowheads="1"/>
            </p:cNvSpPr>
            <p:nvPr/>
          </p:nvSpPr>
          <p:spPr bwMode="auto">
            <a:xfrm>
              <a:off x="2725" y="3601"/>
              <a:ext cx="100" cy="5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685800" rtl="0" fontAlgn="base">
                <a:spcBef>
                  <a:spcPct val="0"/>
                </a:spcBef>
                <a:spcAft>
                  <a:spcPct val="0"/>
                </a:spcAft>
              </a:pPr>
              <a:endParaRPr lang="en-US" sz="1350" kern="1200" dirty="0">
                <a:solidFill>
                  <a:srgbClr val="000000"/>
                </a:solidFill>
                <a:latin typeface="Arial"/>
                <a:ea typeface="+mn-ea"/>
              </a:endParaRPr>
            </a:p>
          </p:txBody>
        </p:sp>
        <p:sp>
          <p:nvSpPr>
            <p:cNvPr id="1041" name="Freeform 30"/>
            <p:cNvSpPr>
              <a:spLocks noChangeAspect="1"/>
            </p:cNvSpPr>
            <p:nvPr/>
          </p:nvSpPr>
          <p:spPr bwMode="auto">
            <a:xfrm>
              <a:off x="3320" y="3726"/>
              <a:ext cx="320" cy="432"/>
            </a:xfrm>
            <a:custGeom>
              <a:avLst/>
              <a:gdLst>
                <a:gd name="T0" fmla="*/ 16679 w 239"/>
                <a:gd name="T1" fmla="*/ 45353 h 323"/>
                <a:gd name="T2" fmla="*/ 0 w 239"/>
                <a:gd name="T3" fmla="*/ 40991 h 323"/>
                <a:gd name="T4" fmla="*/ 3440 w 239"/>
                <a:gd name="T5" fmla="*/ 33007 h 323"/>
                <a:gd name="T6" fmla="*/ 16092 w 239"/>
                <a:gd name="T7" fmla="*/ 37226 h 323"/>
                <a:gd name="T8" fmla="*/ 23210 w 239"/>
                <a:gd name="T9" fmla="*/ 32229 h 323"/>
                <a:gd name="T10" fmla="*/ 16092 w 239"/>
                <a:gd name="T11" fmla="*/ 26769 h 323"/>
                <a:gd name="T12" fmla="*/ 7222 w 239"/>
                <a:gd name="T13" fmla="*/ 24633 h 323"/>
                <a:gd name="T14" fmla="*/ 1850 w 239"/>
                <a:gd name="T15" fmla="*/ 14449 h 323"/>
                <a:gd name="T16" fmla="*/ 19006 w 239"/>
                <a:gd name="T17" fmla="*/ 0 h 323"/>
                <a:gd name="T18" fmla="*/ 34079 w 239"/>
                <a:gd name="T19" fmla="*/ 3679 h 323"/>
                <a:gd name="T20" fmla="*/ 31245 w 239"/>
                <a:gd name="T21" fmla="*/ 12108 h 323"/>
                <a:gd name="T22" fmla="*/ 19461 w 239"/>
                <a:gd name="T23" fmla="*/ 8347 h 323"/>
                <a:gd name="T24" fmla="*/ 12662 w 239"/>
                <a:gd name="T25" fmla="*/ 13343 h 323"/>
                <a:gd name="T26" fmla="*/ 14573 w 239"/>
                <a:gd name="T27" fmla="*/ 16507 h 323"/>
                <a:gd name="T28" fmla="*/ 16896 w 239"/>
                <a:gd name="T29" fmla="*/ 17362 h 323"/>
                <a:gd name="T30" fmla="*/ 19778 w 239"/>
                <a:gd name="T31" fmla="*/ 17693 h 323"/>
                <a:gd name="T32" fmla="*/ 34079 w 239"/>
                <a:gd name="T33" fmla="*/ 30648 h 323"/>
                <a:gd name="T34" fmla="*/ 16679 w 239"/>
                <a:gd name="T35" fmla="*/ 45353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23">
                  <a:moveTo>
                    <a:pt x="117" y="323"/>
                  </a:moveTo>
                  <a:cubicBezTo>
                    <a:pt x="75" y="323"/>
                    <a:pt x="35" y="313"/>
                    <a:pt x="0" y="292"/>
                  </a:cubicBezTo>
                  <a:cubicBezTo>
                    <a:pt x="24" y="235"/>
                    <a:pt x="24" y="235"/>
                    <a:pt x="24" y="235"/>
                  </a:cubicBezTo>
                  <a:cubicBezTo>
                    <a:pt x="59" y="257"/>
                    <a:pt x="84" y="265"/>
                    <a:pt x="113" y="265"/>
                  </a:cubicBezTo>
                  <a:cubicBezTo>
                    <a:pt x="144" y="265"/>
                    <a:pt x="162" y="252"/>
                    <a:pt x="162" y="229"/>
                  </a:cubicBezTo>
                  <a:cubicBezTo>
                    <a:pt x="162" y="207"/>
                    <a:pt x="149" y="197"/>
                    <a:pt x="113" y="191"/>
                  </a:cubicBezTo>
                  <a:cubicBezTo>
                    <a:pt x="72" y="186"/>
                    <a:pt x="66" y="184"/>
                    <a:pt x="50" y="175"/>
                  </a:cubicBezTo>
                  <a:cubicBezTo>
                    <a:pt x="27" y="161"/>
                    <a:pt x="13" y="134"/>
                    <a:pt x="13" y="103"/>
                  </a:cubicBezTo>
                  <a:cubicBezTo>
                    <a:pt x="13" y="39"/>
                    <a:pt x="59" y="0"/>
                    <a:pt x="133" y="0"/>
                  </a:cubicBezTo>
                  <a:cubicBezTo>
                    <a:pt x="173" y="0"/>
                    <a:pt x="209" y="8"/>
                    <a:pt x="239" y="26"/>
                  </a:cubicBezTo>
                  <a:cubicBezTo>
                    <a:pt x="219" y="86"/>
                    <a:pt x="219" y="86"/>
                    <a:pt x="219" y="86"/>
                  </a:cubicBezTo>
                  <a:cubicBezTo>
                    <a:pt x="186" y="67"/>
                    <a:pt x="164" y="60"/>
                    <a:pt x="136" y="60"/>
                  </a:cubicBezTo>
                  <a:cubicBezTo>
                    <a:pt x="105" y="60"/>
                    <a:pt x="89" y="72"/>
                    <a:pt x="89" y="95"/>
                  </a:cubicBezTo>
                  <a:cubicBezTo>
                    <a:pt x="89" y="106"/>
                    <a:pt x="94" y="113"/>
                    <a:pt x="102" y="118"/>
                  </a:cubicBezTo>
                  <a:cubicBezTo>
                    <a:pt x="107" y="120"/>
                    <a:pt x="112" y="122"/>
                    <a:pt x="118" y="123"/>
                  </a:cubicBezTo>
                  <a:cubicBezTo>
                    <a:pt x="122" y="124"/>
                    <a:pt x="129" y="125"/>
                    <a:pt x="138" y="126"/>
                  </a:cubicBezTo>
                  <a:cubicBezTo>
                    <a:pt x="209" y="135"/>
                    <a:pt x="239" y="163"/>
                    <a:pt x="239" y="218"/>
                  </a:cubicBezTo>
                  <a:cubicBezTo>
                    <a:pt x="239" y="284"/>
                    <a:pt x="194" y="323"/>
                    <a:pt x="117" y="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grpSp>
    </p:spTree>
    <p:extLst>
      <p:ext uri="{BB962C8B-B14F-4D97-AF65-F5344CB8AC3E}">
        <p14:creationId xmlns:p14="http://schemas.microsoft.com/office/powerpoint/2010/main" val="43186928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sldNum="0" hdr="0" dt="0"/>
  <p:txStyles>
    <p:titleStyle>
      <a:lvl1pPr algn="l" rtl="0" eaLnBrk="0" fontAlgn="base" hangingPunct="0">
        <a:lnSpc>
          <a:spcPct val="90000"/>
        </a:lnSpc>
        <a:spcBef>
          <a:spcPct val="0"/>
        </a:spcBef>
        <a:spcAft>
          <a:spcPct val="0"/>
        </a:spcAft>
        <a:defRPr sz="1650">
          <a:solidFill>
            <a:schemeClr val="bg1"/>
          </a:solidFill>
          <a:latin typeface="+mj-lt"/>
          <a:ea typeface="+mj-ea"/>
          <a:cs typeface="+mj-cs"/>
        </a:defRPr>
      </a:lvl1pPr>
      <a:lvl2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2pPr>
      <a:lvl3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3pPr>
      <a:lvl4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4pPr>
      <a:lvl5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5pPr>
      <a:lvl6pPr marL="342900" algn="l" rtl="0" fontAlgn="base">
        <a:lnSpc>
          <a:spcPct val="90000"/>
        </a:lnSpc>
        <a:spcBef>
          <a:spcPct val="0"/>
        </a:spcBef>
        <a:spcAft>
          <a:spcPct val="0"/>
        </a:spcAft>
        <a:defRPr sz="1650">
          <a:solidFill>
            <a:schemeClr val="bg1"/>
          </a:solidFill>
          <a:latin typeface="Arial Black" pitchFamily="34" charset="0"/>
          <a:cs typeface="Arial" pitchFamily="34" charset="0"/>
        </a:defRPr>
      </a:lvl6pPr>
      <a:lvl7pPr marL="685800" algn="l" rtl="0" fontAlgn="base">
        <a:lnSpc>
          <a:spcPct val="90000"/>
        </a:lnSpc>
        <a:spcBef>
          <a:spcPct val="0"/>
        </a:spcBef>
        <a:spcAft>
          <a:spcPct val="0"/>
        </a:spcAft>
        <a:defRPr sz="1650">
          <a:solidFill>
            <a:schemeClr val="bg1"/>
          </a:solidFill>
          <a:latin typeface="Arial Black" pitchFamily="34" charset="0"/>
          <a:cs typeface="Arial" pitchFamily="34" charset="0"/>
        </a:defRPr>
      </a:lvl7pPr>
      <a:lvl8pPr marL="1028700" algn="l" rtl="0" fontAlgn="base">
        <a:lnSpc>
          <a:spcPct val="90000"/>
        </a:lnSpc>
        <a:spcBef>
          <a:spcPct val="0"/>
        </a:spcBef>
        <a:spcAft>
          <a:spcPct val="0"/>
        </a:spcAft>
        <a:defRPr sz="1650">
          <a:solidFill>
            <a:schemeClr val="bg1"/>
          </a:solidFill>
          <a:latin typeface="Arial Black" pitchFamily="34" charset="0"/>
          <a:cs typeface="Arial" pitchFamily="34" charset="0"/>
        </a:defRPr>
      </a:lvl8pPr>
      <a:lvl9pPr marL="1371600" algn="l" rtl="0" fontAlgn="base">
        <a:lnSpc>
          <a:spcPct val="90000"/>
        </a:lnSpc>
        <a:spcBef>
          <a:spcPct val="0"/>
        </a:spcBef>
        <a:spcAft>
          <a:spcPct val="0"/>
        </a:spcAft>
        <a:defRPr sz="1650">
          <a:solidFill>
            <a:schemeClr val="bg1"/>
          </a:solidFill>
          <a:latin typeface="Arial Black" pitchFamily="34" charset="0"/>
          <a:cs typeface="Arial" pitchFamily="34" charset="0"/>
        </a:defRPr>
      </a:lvl9pPr>
    </p:titleStyle>
    <p:bodyStyle>
      <a:lvl1pPr marL="257175" indent="-257175" algn="l" rtl="0" eaLnBrk="0" fontAlgn="base" hangingPunct="0">
        <a:spcBef>
          <a:spcPct val="20000"/>
        </a:spcBef>
        <a:spcAft>
          <a:spcPct val="20000"/>
        </a:spcAft>
        <a:defRPr sz="1275" b="1">
          <a:solidFill>
            <a:srgbClr val="14A9DE"/>
          </a:solidFill>
          <a:latin typeface="+mn-lt"/>
          <a:ea typeface="+mn-ea"/>
          <a:cs typeface="+mn-cs"/>
        </a:defRPr>
      </a:lvl1pPr>
      <a:lvl2pPr marL="1191" indent="341710" algn="l" rtl="0" eaLnBrk="0" fontAlgn="base" hangingPunct="0">
        <a:spcBef>
          <a:spcPct val="20000"/>
        </a:spcBef>
        <a:spcAft>
          <a:spcPct val="0"/>
        </a:spcAft>
        <a:buClr>
          <a:srgbClr val="FF0000"/>
        </a:buClr>
        <a:defRPr sz="1275">
          <a:solidFill>
            <a:srgbClr val="14A9DE"/>
          </a:solidFill>
          <a:latin typeface="+mn-lt"/>
          <a:cs typeface="+mn-cs"/>
        </a:defRPr>
      </a:lvl2pPr>
      <a:lvl3pPr marL="148829" indent="-146447" algn="l" rtl="0" eaLnBrk="0" fontAlgn="base" hangingPunct="0">
        <a:spcBef>
          <a:spcPct val="20000"/>
        </a:spcBef>
        <a:spcAft>
          <a:spcPct val="0"/>
        </a:spcAft>
        <a:buClr>
          <a:srgbClr val="FF0000"/>
        </a:buClr>
        <a:buChar char="•"/>
        <a:defRPr sz="1275">
          <a:solidFill>
            <a:srgbClr val="726964"/>
          </a:solidFill>
          <a:latin typeface="+mn-lt"/>
          <a:cs typeface="+mn-cs"/>
        </a:defRPr>
      </a:lvl3pPr>
      <a:lvl4pPr marL="272654" indent="-122635" algn="l" rtl="0" eaLnBrk="0" fontAlgn="base" hangingPunct="0">
        <a:spcBef>
          <a:spcPct val="20000"/>
        </a:spcBef>
        <a:spcAft>
          <a:spcPct val="0"/>
        </a:spcAft>
        <a:buClr>
          <a:srgbClr val="FF0000"/>
        </a:buClr>
        <a:buChar char="•"/>
        <a:defRPr sz="1275">
          <a:solidFill>
            <a:srgbClr val="726964"/>
          </a:solidFill>
          <a:latin typeface="+mn-lt"/>
          <a:cs typeface="+mn-cs"/>
        </a:defRPr>
      </a:lvl4pPr>
      <a:lvl5pPr marL="413147" indent="-139304" algn="l" rtl="0" eaLnBrk="0" fontAlgn="base" hangingPunct="0">
        <a:spcBef>
          <a:spcPct val="20000"/>
        </a:spcBef>
        <a:spcAft>
          <a:spcPct val="0"/>
        </a:spcAft>
        <a:buClr>
          <a:srgbClr val="FF0000"/>
        </a:buClr>
        <a:buChar char="•"/>
        <a:defRPr sz="1275">
          <a:solidFill>
            <a:srgbClr val="726964"/>
          </a:solidFill>
          <a:latin typeface="+mn-lt"/>
          <a:cs typeface="+mn-cs"/>
        </a:defRPr>
      </a:lvl5pPr>
      <a:lvl6pPr marL="756047" indent="-139304" algn="l" rtl="0" fontAlgn="base">
        <a:spcBef>
          <a:spcPct val="20000"/>
        </a:spcBef>
        <a:spcAft>
          <a:spcPct val="0"/>
        </a:spcAft>
        <a:buClr>
          <a:srgbClr val="FF0000"/>
        </a:buClr>
        <a:buChar char="•"/>
        <a:defRPr sz="1275">
          <a:solidFill>
            <a:srgbClr val="726964"/>
          </a:solidFill>
          <a:latin typeface="+mn-lt"/>
          <a:cs typeface="+mn-cs"/>
        </a:defRPr>
      </a:lvl6pPr>
      <a:lvl7pPr marL="1098947" indent="-139304" algn="l" rtl="0" fontAlgn="base">
        <a:spcBef>
          <a:spcPct val="20000"/>
        </a:spcBef>
        <a:spcAft>
          <a:spcPct val="0"/>
        </a:spcAft>
        <a:buClr>
          <a:srgbClr val="FF0000"/>
        </a:buClr>
        <a:buChar char="•"/>
        <a:defRPr sz="1275">
          <a:solidFill>
            <a:srgbClr val="726964"/>
          </a:solidFill>
          <a:latin typeface="+mn-lt"/>
          <a:cs typeface="+mn-cs"/>
        </a:defRPr>
      </a:lvl7pPr>
      <a:lvl8pPr marL="1441847" indent="-139304" algn="l" rtl="0" fontAlgn="base">
        <a:spcBef>
          <a:spcPct val="20000"/>
        </a:spcBef>
        <a:spcAft>
          <a:spcPct val="0"/>
        </a:spcAft>
        <a:buClr>
          <a:srgbClr val="FF0000"/>
        </a:buClr>
        <a:buChar char="•"/>
        <a:defRPr sz="1275">
          <a:solidFill>
            <a:srgbClr val="726964"/>
          </a:solidFill>
          <a:latin typeface="+mn-lt"/>
          <a:cs typeface="+mn-cs"/>
        </a:defRPr>
      </a:lvl8pPr>
      <a:lvl9pPr marL="1784747" indent="-139304" algn="l" rtl="0" fontAlgn="base">
        <a:spcBef>
          <a:spcPct val="20000"/>
        </a:spcBef>
        <a:spcAft>
          <a:spcPct val="0"/>
        </a:spcAft>
        <a:buClr>
          <a:srgbClr val="FF0000"/>
        </a:buClr>
        <a:buChar char="•"/>
        <a:defRPr sz="1275">
          <a:solidFill>
            <a:srgbClr val="726964"/>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238" y="303331"/>
            <a:ext cx="2953867" cy="26487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2000" tIns="36000" rIns="72000" bIns="0" numCol="1" anchor="ctr" anchorCtr="0" compatLnSpc="1">
            <a:prstTxWarp prst="textNoShape">
              <a:avLst/>
            </a:prstTxWarp>
            <a:spAutoFit/>
          </a:bodyPr>
          <a:lstStyle/>
          <a:p>
            <a:pPr lvl="0"/>
            <a:r>
              <a:rPr lang="en-GB" smtClean="0"/>
              <a:t>CLICK TO EDIT MASTER</a:t>
            </a:r>
          </a:p>
        </p:txBody>
      </p:sp>
      <p:sp>
        <p:nvSpPr>
          <p:cNvPr id="1027" name="Rectangle 3"/>
          <p:cNvSpPr>
            <a:spLocks noGrp="1" noChangeArrowheads="1"/>
          </p:cNvSpPr>
          <p:nvPr>
            <p:ph type="body" idx="1"/>
          </p:nvPr>
        </p:nvSpPr>
        <p:spPr bwMode="auto">
          <a:xfrm>
            <a:off x="357188" y="1341438"/>
            <a:ext cx="8440737"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4932" name="Rectangle 4"/>
          <p:cNvSpPr>
            <a:spLocks noGrp="1" noChangeArrowheads="1"/>
          </p:cNvSpPr>
          <p:nvPr>
            <p:ph type="ftr" sz="quarter" idx="3"/>
          </p:nvPr>
        </p:nvSpPr>
        <p:spPr bwMode="auto">
          <a:xfrm>
            <a:off x="357188" y="6456363"/>
            <a:ext cx="2895600" cy="215900"/>
          </a:xfrm>
          <a:prstGeom prst="rect">
            <a:avLst/>
          </a:prstGeom>
          <a:noFill/>
          <a:ln>
            <a:noFill/>
          </a:ln>
          <a:effectLst/>
          <a:extLst/>
        </p:spPr>
        <p:txBody>
          <a:bodyPr vert="horz" wrap="square" lIns="0" tIns="0" rIns="0" bIns="0" numCol="1" anchor="t" anchorCtr="0" compatLnSpc="1">
            <a:prstTxWarp prst="textNoShape">
              <a:avLst/>
            </a:prstTxWarp>
          </a:bodyPr>
          <a:lstStyle>
            <a:lvl1pPr>
              <a:defRPr sz="675" b="1">
                <a:solidFill>
                  <a:srgbClr val="BBB1A5"/>
                </a:solidFill>
                <a:latin typeface="Arial" pitchFamily="34" charset="0"/>
                <a:cs typeface="Arial" pitchFamily="34" charset="0"/>
              </a:defRPr>
            </a:lvl1pPr>
          </a:lstStyle>
          <a:p>
            <a:pPr algn="l" defTabSz="685800" rtl="0" fontAlgn="base">
              <a:spcBef>
                <a:spcPct val="0"/>
              </a:spcBef>
              <a:spcAft>
                <a:spcPct val="0"/>
              </a:spcAft>
              <a:defRPr/>
            </a:pPr>
            <a:r>
              <a:rPr lang="en-GB" kern="1200" dirty="0" smtClean="0">
                <a:ea typeface="+mn-ea"/>
              </a:rPr>
              <a:t>Version 1.0 24.04.2014</a:t>
            </a:r>
            <a:endParaRPr lang="en-GB" kern="1200" dirty="0">
              <a:ea typeface="+mn-ea"/>
            </a:endParaRPr>
          </a:p>
        </p:txBody>
      </p:sp>
      <p:sp>
        <p:nvSpPr>
          <p:cNvPr id="1029" name="Line 5"/>
          <p:cNvSpPr>
            <a:spLocks noChangeShapeType="1"/>
          </p:cNvSpPr>
          <p:nvPr/>
        </p:nvSpPr>
        <p:spPr bwMode="auto">
          <a:xfrm>
            <a:off x="357189" y="1125538"/>
            <a:ext cx="8432800" cy="0"/>
          </a:xfrm>
          <a:prstGeom prst="line">
            <a:avLst/>
          </a:prstGeom>
          <a:noFill/>
          <a:ln w="12700">
            <a:solidFill>
              <a:srgbClr val="BBB1A5"/>
            </a:solidFill>
            <a:round/>
            <a:headEnd/>
            <a:tailEnd/>
          </a:ln>
          <a:extLst>
            <a:ext uri="{909E8E84-426E-40DD-AFC4-6F175D3DCCD1}">
              <a14:hiddenFill xmlns:a14="http://schemas.microsoft.com/office/drawing/2010/main">
                <a:noFill/>
              </a14:hiddenFill>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grpSp>
        <p:nvGrpSpPr>
          <p:cNvPr id="1030" name="Group 19"/>
          <p:cNvGrpSpPr>
            <a:grpSpLocks noChangeAspect="1"/>
          </p:cNvGrpSpPr>
          <p:nvPr/>
        </p:nvGrpSpPr>
        <p:grpSpPr bwMode="auto">
          <a:xfrm>
            <a:off x="7962900" y="369956"/>
            <a:ext cx="812800" cy="503237"/>
            <a:chOff x="1610" y="2840"/>
            <a:chExt cx="2130" cy="1318"/>
          </a:xfrm>
        </p:grpSpPr>
        <p:sp>
          <p:nvSpPr>
            <p:cNvPr id="1031" name="Freeform 20"/>
            <p:cNvSpPr>
              <a:spLocks noChangeAspect="1" noEditPoints="1"/>
            </p:cNvSpPr>
            <p:nvPr/>
          </p:nvSpPr>
          <p:spPr bwMode="auto">
            <a:xfrm>
              <a:off x="2891" y="2840"/>
              <a:ext cx="849" cy="711"/>
            </a:xfrm>
            <a:custGeom>
              <a:avLst/>
              <a:gdLst>
                <a:gd name="T0" fmla="*/ 87755 w 634"/>
                <a:gd name="T1" fmla="*/ 51335 h 532"/>
                <a:gd name="T2" fmla="*/ 86349 w 634"/>
                <a:gd name="T3" fmla="*/ 53006 h 532"/>
                <a:gd name="T4" fmla="*/ 82451 w 634"/>
                <a:gd name="T5" fmla="*/ 55109 h 532"/>
                <a:gd name="T6" fmla="*/ 73157 w 634"/>
                <a:gd name="T7" fmla="*/ 56361 h 532"/>
                <a:gd name="T8" fmla="*/ 68802 w 634"/>
                <a:gd name="T9" fmla="*/ 54417 h 532"/>
                <a:gd name="T10" fmla="*/ 54466 w 634"/>
                <a:gd name="T11" fmla="*/ 53934 h 532"/>
                <a:gd name="T12" fmla="*/ 57423 w 634"/>
                <a:gd name="T13" fmla="*/ 69662 h 532"/>
                <a:gd name="T14" fmla="*/ 64721 w 634"/>
                <a:gd name="T15" fmla="*/ 69522 h 532"/>
                <a:gd name="T16" fmla="*/ 66438 w 634"/>
                <a:gd name="T17" fmla="*/ 73026 h 532"/>
                <a:gd name="T18" fmla="*/ 52548 w 634"/>
                <a:gd name="T19" fmla="*/ 73907 h 532"/>
                <a:gd name="T20" fmla="*/ 48670 w 634"/>
                <a:gd name="T21" fmla="*/ 67357 h 532"/>
                <a:gd name="T22" fmla="*/ 45861 w 634"/>
                <a:gd name="T23" fmla="*/ 59481 h 532"/>
                <a:gd name="T24" fmla="*/ 36254 w 634"/>
                <a:gd name="T25" fmla="*/ 65642 h 532"/>
                <a:gd name="T26" fmla="*/ 27962 w 634"/>
                <a:gd name="T27" fmla="*/ 69302 h 532"/>
                <a:gd name="T28" fmla="*/ 33240 w 634"/>
                <a:gd name="T29" fmla="*/ 69302 h 532"/>
                <a:gd name="T30" fmla="*/ 35338 w 634"/>
                <a:gd name="T31" fmla="*/ 71701 h 532"/>
                <a:gd name="T32" fmla="*/ 34790 w 634"/>
                <a:gd name="T33" fmla="*/ 73907 h 532"/>
                <a:gd name="T34" fmla="*/ 22817 w 634"/>
                <a:gd name="T35" fmla="*/ 68124 h 532"/>
                <a:gd name="T36" fmla="*/ 22347 w 634"/>
                <a:gd name="T37" fmla="*/ 63605 h 532"/>
                <a:gd name="T38" fmla="*/ 33727 w 634"/>
                <a:gd name="T39" fmla="*/ 52236 h 532"/>
                <a:gd name="T40" fmla="*/ 15760 w 634"/>
                <a:gd name="T41" fmla="*/ 25178 h 532"/>
                <a:gd name="T42" fmla="*/ 40073 w 634"/>
                <a:gd name="T43" fmla="*/ 12062 h 532"/>
                <a:gd name="T44" fmla="*/ 42924 w 634"/>
                <a:gd name="T45" fmla="*/ 34580 h 532"/>
                <a:gd name="T46" fmla="*/ 37444 w 634"/>
                <a:gd name="T47" fmla="*/ 37965 h 532"/>
                <a:gd name="T48" fmla="*/ 21650 w 634"/>
                <a:gd name="T49" fmla="*/ 28654 h 532"/>
                <a:gd name="T50" fmla="*/ 32533 w 634"/>
                <a:gd name="T51" fmla="*/ 47863 h 532"/>
                <a:gd name="T52" fmla="*/ 51113 w 634"/>
                <a:gd name="T53" fmla="*/ 40356 h 532"/>
                <a:gd name="T54" fmla="*/ 46311 w 634"/>
                <a:gd name="T55" fmla="*/ 37241 h 532"/>
                <a:gd name="T56" fmla="*/ 49737 w 634"/>
                <a:gd name="T57" fmla="*/ 26008 h 532"/>
                <a:gd name="T58" fmla="*/ 47820 w 634"/>
                <a:gd name="T59" fmla="*/ 18839 h 532"/>
                <a:gd name="T60" fmla="*/ 62111 w 634"/>
                <a:gd name="T61" fmla="*/ 15134 h 532"/>
                <a:gd name="T62" fmla="*/ 72229 w 634"/>
                <a:gd name="T63" fmla="*/ 18426 h 532"/>
                <a:gd name="T64" fmla="*/ 75629 w 634"/>
                <a:gd name="T65" fmla="*/ 25283 h 532"/>
                <a:gd name="T66" fmla="*/ 69290 w 634"/>
                <a:gd name="T67" fmla="*/ 25333 h 532"/>
                <a:gd name="T68" fmla="*/ 76719 w 634"/>
                <a:gd name="T69" fmla="*/ 27031 h 532"/>
                <a:gd name="T70" fmla="*/ 70387 w 634"/>
                <a:gd name="T71" fmla="*/ 26797 h 532"/>
                <a:gd name="T72" fmla="*/ 74191 w 634"/>
                <a:gd name="T73" fmla="*/ 28654 h 532"/>
                <a:gd name="T74" fmla="*/ 72936 w 634"/>
                <a:gd name="T75" fmla="*/ 33159 h 532"/>
                <a:gd name="T76" fmla="*/ 75990 w 634"/>
                <a:gd name="T77" fmla="*/ 37929 h 532"/>
                <a:gd name="T78" fmla="*/ 80682 w 634"/>
                <a:gd name="T79" fmla="*/ 32997 h 532"/>
                <a:gd name="T80" fmla="*/ 85391 w 634"/>
                <a:gd name="T81" fmla="*/ 29271 h 532"/>
                <a:gd name="T82" fmla="*/ 88621 w 634"/>
                <a:gd name="T83" fmla="*/ 31938 h 532"/>
                <a:gd name="T84" fmla="*/ 88743 w 634"/>
                <a:gd name="T85" fmla="*/ 37241 h 532"/>
                <a:gd name="T86" fmla="*/ 83274 w 634"/>
                <a:gd name="T87" fmla="*/ 40515 h 532"/>
                <a:gd name="T88" fmla="*/ 83614 w 634"/>
                <a:gd name="T89" fmla="*/ 43982 h 532"/>
                <a:gd name="T90" fmla="*/ 73752 w 634"/>
                <a:gd name="T91" fmla="*/ 45833 h 532"/>
                <a:gd name="T92" fmla="*/ 86168 w 634"/>
                <a:gd name="T93" fmla="*/ 46915 h 532"/>
                <a:gd name="T94" fmla="*/ 17229 w 634"/>
                <a:gd name="T95" fmla="*/ 11955 h 532"/>
                <a:gd name="T96" fmla="*/ 24506 w 634"/>
                <a:gd name="T97" fmla="*/ 4758 h 532"/>
                <a:gd name="T98" fmla="*/ 69992 w 634"/>
                <a:gd name="T99" fmla="*/ 19609 h 532"/>
                <a:gd name="T100" fmla="*/ 69764 w 634"/>
                <a:gd name="T101" fmla="*/ 20868 h 532"/>
                <a:gd name="T102" fmla="*/ 76896 w 634"/>
                <a:gd name="T103" fmla="*/ 21818 h 5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32">
                  <a:moveTo>
                    <a:pt x="627" y="370"/>
                  </a:moveTo>
                  <a:cubicBezTo>
                    <a:pt x="627" y="370"/>
                    <a:pt x="624" y="363"/>
                    <a:pt x="619" y="363"/>
                  </a:cubicBezTo>
                  <a:cubicBezTo>
                    <a:pt x="619" y="366"/>
                    <a:pt x="617" y="369"/>
                    <a:pt x="613" y="369"/>
                  </a:cubicBezTo>
                  <a:cubicBezTo>
                    <a:pt x="614" y="371"/>
                    <a:pt x="613" y="373"/>
                    <a:pt x="612" y="374"/>
                  </a:cubicBezTo>
                  <a:cubicBezTo>
                    <a:pt x="615" y="389"/>
                    <a:pt x="605" y="391"/>
                    <a:pt x="605" y="391"/>
                  </a:cubicBezTo>
                  <a:cubicBezTo>
                    <a:pt x="605" y="391"/>
                    <a:pt x="606" y="384"/>
                    <a:pt x="603" y="382"/>
                  </a:cubicBezTo>
                  <a:cubicBezTo>
                    <a:pt x="599" y="383"/>
                    <a:pt x="596" y="383"/>
                    <a:pt x="593" y="382"/>
                  </a:cubicBezTo>
                  <a:cubicBezTo>
                    <a:pt x="592" y="383"/>
                    <a:pt x="591" y="385"/>
                    <a:pt x="587" y="385"/>
                  </a:cubicBezTo>
                  <a:cubicBezTo>
                    <a:pt x="587" y="397"/>
                    <a:pt x="576" y="397"/>
                    <a:pt x="576" y="397"/>
                  </a:cubicBezTo>
                  <a:cubicBezTo>
                    <a:pt x="576" y="397"/>
                    <a:pt x="579" y="390"/>
                    <a:pt x="578" y="387"/>
                  </a:cubicBezTo>
                  <a:cubicBezTo>
                    <a:pt x="573" y="386"/>
                    <a:pt x="567" y="383"/>
                    <a:pt x="566" y="377"/>
                  </a:cubicBezTo>
                  <a:cubicBezTo>
                    <a:pt x="539" y="375"/>
                    <a:pt x="536" y="395"/>
                    <a:pt x="511" y="406"/>
                  </a:cubicBezTo>
                  <a:cubicBezTo>
                    <a:pt x="512" y="401"/>
                    <a:pt x="509" y="397"/>
                    <a:pt x="510" y="393"/>
                  </a:cubicBezTo>
                  <a:cubicBezTo>
                    <a:pt x="505" y="395"/>
                    <a:pt x="495" y="409"/>
                    <a:pt x="485" y="410"/>
                  </a:cubicBezTo>
                  <a:cubicBezTo>
                    <a:pt x="488" y="403"/>
                    <a:pt x="482" y="399"/>
                    <a:pt x="481" y="392"/>
                  </a:cubicBezTo>
                  <a:cubicBezTo>
                    <a:pt x="474" y="403"/>
                    <a:pt x="451" y="413"/>
                    <a:pt x="451" y="413"/>
                  </a:cubicBezTo>
                  <a:cubicBezTo>
                    <a:pt x="455" y="392"/>
                    <a:pt x="434" y="390"/>
                    <a:pt x="429" y="389"/>
                  </a:cubicBezTo>
                  <a:cubicBezTo>
                    <a:pt x="412" y="391"/>
                    <a:pt x="397" y="390"/>
                    <a:pt x="380" y="389"/>
                  </a:cubicBezTo>
                  <a:cubicBezTo>
                    <a:pt x="366" y="404"/>
                    <a:pt x="444" y="385"/>
                    <a:pt x="444" y="433"/>
                  </a:cubicBezTo>
                  <a:cubicBezTo>
                    <a:pt x="444" y="476"/>
                    <a:pt x="387" y="467"/>
                    <a:pt x="387" y="488"/>
                  </a:cubicBezTo>
                  <a:cubicBezTo>
                    <a:pt x="387" y="498"/>
                    <a:pt x="397" y="502"/>
                    <a:pt x="401" y="502"/>
                  </a:cubicBezTo>
                  <a:cubicBezTo>
                    <a:pt x="405" y="502"/>
                    <a:pt x="416" y="494"/>
                    <a:pt x="423" y="493"/>
                  </a:cubicBezTo>
                  <a:cubicBezTo>
                    <a:pt x="431" y="492"/>
                    <a:pt x="434" y="496"/>
                    <a:pt x="434" y="496"/>
                  </a:cubicBezTo>
                  <a:cubicBezTo>
                    <a:pt x="448" y="491"/>
                    <a:pt x="452" y="501"/>
                    <a:pt x="452" y="501"/>
                  </a:cubicBezTo>
                  <a:cubicBezTo>
                    <a:pt x="452" y="501"/>
                    <a:pt x="446" y="499"/>
                    <a:pt x="443" y="504"/>
                  </a:cubicBezTo>
                  <a:cubicBezTo>
                    <a:pt x="447" y="506"/>
                    <a:pt x="451" y="511"/>
                    <a:pt x="452" y="514"/>
                  </a:cubicBezTo>
                  <a:cubicBezTo>
                    <a:pt x="465" y="514"/>
                    <a:pt x="464" y="526"/>
                    <a:pt x="464" y="526"/>
                  </a:cubicBezTo>
                  <a:cubicBezTo>
                    <a:pt x="464" y="526"/>
                    <a:pt x="459" y="521"/>
                    <a:pt x="453" y="524"/>
                  </a:cubicBezTo>
                  <a:cubicBezTo>
                    <a:pt x="452" y="530"/>
                    <a:pt x="449" y="532"/>
                    <a:pt x="449" y="532"/>
                  </a:cubicBezTo>
                  <a:cubicBezTo>
                    <a:pt x="449" y="532"/>
                    <a:pt x="377" y="532"/>
                    <a:pt x="367" y="532"/>
                  </a:cubicBezTo>
                  <a:cubicBezTo>
                    <a:pt x="356" y="532"/>
                    <a:pt x="354" y="515"/>
                    <a:pt x="347" y="511"/>
                  </a:cubicBezTo>
                  <a:cubicBezTo>
                    <a:pt x="340" y="508"/>
                    <a:pt x="332" y="512"/>
                    <a:pt x="321" y="508"/>
                  </a:cubicBezTo>
                  <a:cubicBezTo>
                    <a:pt x="332" y="501"/>
                    <a:pt x="333" y="491"/>
                    <a:pt x="340" y="485"/>
                  </a:cubicBezTo>
                  <a:cubicBezTo>
                    <a:pt x="333" y="484"/>
                    <a:pt x="331" y="481"/>
                    <a:pt x="321" y="481"/>
                  </a:cubicBezTo>
                  <a:cubicBezTo>
                    <a:pt x="331" y="467"/>
                    <a:pt x="356" y="462"/>
                    <a:pt x="356" y="450"/>
                  </a:cubicBezTo>
                  <a:cubicBezTo>
                    <a:pt x="356" y="434"/>
                    <a:pt x="330" y="434"/>
                    <a:pt x="320" y="429"/>
                  </a:cubicBezTo>
                  <a:cubicBezTo>
                    <a:pt x="320" y="454"/>
                    <a:pt x="301" y="464"/>
                    <a:pt x="285" y="468"/>
                  </a:cubicBezTo>
                  <a:cubicBezTo>
                    <a:pt x="270" y="472"/>
                    <a:pt x="263" y="485"/>
                    <a:pt x="258" y="490"/>
                  </a:cubicBezTo>
                  <a:cubicBezTo>
                    <a:pt x="258" y="482"/>
                    <a:pt x="255" y="481"/>
                    <a:pt x="253" y="473"/>
                  </a:cubicBezTo>
                  <a:cubicBezTo>
                    <a:pt x="248" y="479"/>
                    <a:pt x="238" y="483"/>
                    <a:pt x="231" y="493"/>
                  </a:cubicBezTo>
                  <a:cubicBezTo>
                    <a:pt x="233" y="486"/>
                    <a:pt x="227" y="480"/>
                    <a:pt x="223" y="480"/>
                  </a:cubicBezTo>
                  <a:cubicBezTo>
                    <a:pt x="213" y="480"/>
                    <a:pt x="195" y="494"/>
                    <a:pt x="195" y="499"/>
                  </a:cubicBezTo>
                  <a:cubicBezTo>
                    <a:pt x="195" y="501"/>
                    <a:pt x="201" y="502"/>
                    <a:pt x="204" y="502"/>
                  </a:cubicBezTo>
                  <a:cubicBezTo>
                    <a:pt x="206" y="499"/>
                    <a:pt x="211" y="494"/>
                    <a:pt x="220" y="494"/>
                  </a:cubicBezTo>
                  <a:cubicBezTo>
                    <a:pt x="228" y="494"/>
                    <a:pt x="231" y="497"/>
                    <a:pt x="232" y="499"/>
                  </a:cubicBezTo>
                  <a:cubicBezTo>
                    <a:pt x="243" y="497"/>
                    <a:pt x="247" y="507"/>
                    <a:pt x="247" y="507"/>
                  </a:cubicBezTo>
                  <a:cubicBezTo>
                    <a:pt x="247" y="507"/>
                    <a:pt x="240" y="504"/>
                    <a:pt x="240" y="510"/>
                  </a:cubicBezTo>
                  <a:cubicBezTo>
                    <a:pt x="246" y="511"/>
                    <a:pt x="247" y="516"/>
                    <a:pt x="247" y="516"/>
                  </a:cubicBezTo>
                  <a:cubicBezTo>
                    <a:pt x="247" y="516"/>
                    <a:pt x="259" y="515"/>
                    <a:pt x="259" y="527"/>
                  </a:cubicBezTo>
                  <a:cubicBezTo>
                    <a:pt x="255" y="523"/>
                    <a:pt x="251" y="523"/>
                    <a:pt x="249" y="525"/>
                  </a:cubicBezTo>
                  <a:cubicBezTo>
                    <a:pt x="248" y="530"/>
                    <a:pt x="243" y="532"/>
                    <a:pt x="243" y="532"/>
                  </a:cubicBezTo>
                  <a:cubicBezTo>
                    <a:pt x="155" y="532"/>
                    <a:pt x="155" y="532"/>
                    <a:pt x="155" y="532"/>
                  </a:cubicBezTo>
                  <a:cubicBezTo>
                    <a:pt x="150" y="532"/>
                    <a:pt x="140" y="528"/>
                    <a:pt x="140" y="516"/>
                  </a:cubicBezTo>
                  <a:cubicBezTo>
                    <a:pt x="140" y="503"/>
                    <a:pt x="154" y="498"/>
                    <a:pt x="159" y="491"/>
                  </a:cubicBezTo>
                  <a:cubicBezTo>
                    <a:pt x="159" y="491"/>
                    <a:pt x="146" y="484"/>
                    <a:pt x="136" y="486"/>
                  </a:cubicBezTo>
                  <a:cubicBezTo>
                    <a:pt x="141" y="476"/>
                    <a:pt x="164" y="473"/>
                    <a:pt x="177" y="465"/>
                  </a:cubicBezTo>
                  <a:cubicBezTo>
                    <a:pt x="172" y="462"/>
                    <a:pt x="163" y="459"/>
                    <a:pt x="156" y="458"/>
                  </a:cubicBezTo>
                  <a:cubicBezTo>
                    <a:pt x="168" y="453"/>
                    <a:pt x="175" y="442"/>
                    <a:pt x="196" y="440"/>
                  </a:cubicBezTo>
                  <a:cubicBezTo>
                    <a:pt x="205" y="439"/>
                    <a:pt x="217" y="431"/>
                    <a:pt x="222" y="421"/>
                  </a:cubicBezTo>
                  <a:cubicBezTo>
                    <a:pt x="226" y="411"/>
                    <a:pt x="235" y="376"/>
                    <a:pt x="235" y="376"/>
                  </a:cubicBezTo>
                  <a:cubicBezTo>
                    <a:pt x="235" y="376"/>
                    <a:pt x="159" y="412"/>
                    <a:pt x="107" y="412"/>
                  </a:cubicBezTo>
                  <a:cubicBezTo>
                    <a:pt x="27" y="412"/>
                    <a:pt x="2" y="358"/>
                    <a:pt x="1" y="314"/>
                  </a:cubicBezTo>
                  <a:cubicBezTo>
                    <a:pt x="0" y="231"/>
                    <a:pt x="77" y="202"/>
                    <a:pt x="110" y="181"/>
                  </a:cubicBezTo>
                  <a:cubicBezTo>
                    <a:pt x="79" y="157"/>
                    <a:pt x="57" y="130"/>
                    <a:pt x="57" y="92"/>
                  </a:cubicBezTo>
                  <a:cubicBezTo>
                    <a:pt x="57" y="27"/>
                    <a:pt x="124" y="0"/>
                    <a:pt x="174" y="0"/>
                  </a:cubicBezTo>
                  <a:cubicBezTo>
                    <a:pt x="223" y="0"/>
                    <a:pt x="280" y="26"/>
                    <a:pt x="280" y="87"/>
                  </a:cubicBezTo>
                  <a:cubicBezTo>
                    <a:pt x="280" y="148"/>
                    <a:pt x="190" y="185"/>
                    <a:pt x="190" y="185"/>
                  </a:cubicBezTo>
                  <a:cubicBezTo>
                    <a:pt x="190" y="185"/>
                    <a:pt x="200" y="193"/>
                    <a:pt x="212" y="199"/>
                  </a:cubicBezTo>
                  <a:cubicBezTo>
                    <a:pt x="254" y="192"/>
                    <a:pt x="277" y="232"/>
                    <a:pt x="300" y="249"/>
                  </a:cubicBezTo>
                  <a:cubicBezTo>
                    <a:pt x="288" y="247"/>
                    <a:pt x="279" y="249"/>
                    <a:pt x="279" y="249"/>
                  </a:cubicBezTo>
                  <a:cubicBezTo>
                    <a:pt x="293" y="261"/>
                    <a:pt x="303" y="279"/>
                    <a:pt x="309" y="286"/>
                  </a:cubicBezTo>
                  <a:cubicBezTo>
                    <a:pt x="292" y="277"/>
                    <a:pt x="261" y="274"/>
                    <a:pt x="261" y="274"/>
                  </a:cubicBezTo>
                  <a:cubicBezTo>
                    <a:pt x="261" y="274"/>
                    <a:pt x="265" y="282"/>
                    <a:pt x="267" y="303"/>
                  </a:cubicBezTo>
                  <a:cubicBezTo>
                    <a:pt x="243" y="270"/>
                    <a:pt x="182" y="275"/>
                    <a:pt x="186" y="226"/>
                  </a:cubicBezTo>
                  <a:cubicBezTo>
                    <a:pt x="166" y="214"/>
                    <a:pt x="151" y="207"/>
                    <a:pt x="151" y="207"/>
                  </a:cubicBezTo>
                  <a:cubicBezTo>
                    <a:pt x="151" y="207"/>
                    <a:pt x="83" y="234"/>
                    <a:pt x="83" y="293"/>
                  </a:cubicBezTo>
                  <a:cubicBezTo>
                    <a:pt x="83" y="346"/>
                    <a:pt x="129" y="367"/>
                    <a:pt x="163" y="367"/>
                  </a:cubicBezTo>
                  <a:cubicBezTo>
                    <a:pt x="197" y="367"/>
                    <a:pt x="215" y="352"/>
                    <a:pt x="227" y="345"/>
                  </a:cubicBezTo>
                  <a:cubicBezTo>
                    <a:pt x="238" y="338"/>
                    <a:pt x="270" y="317"/>
                    <a:pt x="316" y="317"/>
                  </a:cubicBezTo>
                  <a:cubicBezTo>
                    <a:pt x="356" y="317"/>
                    <a:pt x="370" y="312"/>
                    <a:pt x="370" y="300"/>
                  </a:cubicBezTo>
                  <a:cubicBezTo>
                    <a:pt x="370" y="294"/>
                    <a:pt x="365" y="291"/>
                    <a:pt x="357" y="291"/>
                  </a:cubicBezTo>
                  <a:cubicBezTo>
                    <a:pt x="349" y="291"/>
                    <a:pt x="341" y="297"/>
                    <a:pt x="328" y="295"/>
                  </a:cubicBezTo>
                  <a:cubicBezTo>
                    <a:pt x="344" y="287"/>
                    <a:pt x="339" y="277"/>
                    <a:pt x="347" y="267"/>
                  </a:cubicBezTo>
                  <a:cubicBezTo>
                    <a:pt x="344" y="261"/>
                    <a:pt x="323" y="268"/>
                    <a:pt x="323" y="268"/>
                  </a:cubicBezTo>
                  <a:cubicBezTo>
                    <a:pt x="323" y="268"/>
                    <a:pt x="332" y="241"/>
                    <a:pt x="343" y="228"/>
                  </a:cubicBezTo>
                  <a:cubicBezTo>
                    <a:pt x="331" y="232"/>
                    <a:pt x="322" y="229"/>
                    <a:pt x="314" y="231"/>
                  </a:cubicBezTo>
                  <a:cubicBezTo>
                    <a:pt x="326" y="220"/>
                    <a:pt x="329" y="194"/>
                    <a:pt x="347" y="187"/>
                  </a:cubicBezTo>
                  <a:cubicBezTo>
                    <a:pt x="329" y="190"/>
                    <a:pt x="330" y="186"/>
                    <a:pt x="316" y="189"/>
                  </a:cubicBezTo>
                  <a:cubicBezTo>
                    <a:pt x="329" y="181"/>
                    <a:pt x="340" y="149"/>
                    <a:pt x="366" y="148"/>
                  </a:cubicBezTo>
                  <a:cubicBezTo>
                    <a:pt x="363" y="143"/>
                    <a:pt x="341" y="143"/>
                    <a:pt x="334" y="136"/>
                  </a:cubicBezTo>
                  <a:cubicBezTo>
                    <a:pt x="351" y="134"/>
                    <a:pt x="366" y="117"/>
                    <a:pt x="394" y="120"/>
                  </a:cubicBezTo>
                  <a:cubicBezTo>
                    <a:pt x="379" y="111"/>
                    <a:pt x="379" y="101"/>
                    <a:pt x="373" y="93"/>
                  </a:cubicBezTo>
                  <a:cubicBezTo>
                    <a:pt x="392" y="103"/>
                    <a:pt x="422" y="98"/>
                    <a:pt x="434" y="109"/>
                  </a:cubicBezTo>
                  <a:cubicBezTo>
                    <a:pt x="447" y="87"/>
                    <a:pt x="470" y="97"/>
                    <a:pt x="487" y="96"/>
                  </a:cubicBezTo>
                  <a:cubicBezTo>
                    <a:pt x="480" y="104"/>
                    <a:pt x="470" y="105"/>
                    <a:pt x="470" y="111"/>
                  </a:cubicBezTo>
                  <a:cubicBezTo>
                    <a:pt x="470" y="120"/>
                    <a:pt x="506" y="124"/>
                    <a:pt x="504" y="133"/>
                  </a:cubicBezTo>
                  <a:cubicBezTo>
                    <a:pt x="514" y="134"/>
                    <a:pt x="527" y="139"/>
                    <a:pt x="535" y="142"/>
                  </a:cubicBezTo>
                  <a:cubicBezTo>
                    <a:pt x="551" y="144"/>
                    <a:pt x="545" y="156"/>
                    <a:pt x="542" y="158"/>
                  </a:cubicBezTo>
                  <a:cubicBezTo>
                    <a:pt x="546" y="166"/>
                    <a:pt x="538" y="176"/>
                    <a:pt x="529" y="182"/>
                  </a:cubicBezTo>
                  <a:cubicBezTo>
                    <a:pt x="528" y="188"/>
                    <a:pt x="519" y="190"/>
                    <a:pt x="519" y="190"/>
                  </a:cubicBezTo>
                  <a:cubicBezTo>
                    <a:pt x="519" y="190"/>
                    <a:pt x="521" y="184"/>
                    <a:pt x="519" y="183"/>
                  </a:cubicBezTo>
                  <a:cubicBezTo>
                    <a:pt x="503" y="183"/>
                    <a:pt x="486" y="171"/>
                    <a:pt x="484" y="183"/>
                  </a:cubicBezTo>
                  <a:cubicBezTo>
                    <a:pt x="484" y="185"/>
                    <a:pt x="484" y="186"/>
                    <a:pt x="484" y="188"/>
                  </a:cubicBezTo>
                  <a:cubicBezTo>
                    <a:pt x="485" y="188"/>
                    <a:pt x="488" y="187"/>
                    <a:pt x="491" y="187"/>
                  </a:cubicBezTo>
                  <a:cubicBezTo>
                    <a:pt x="501" y="187"/>
                    <a:pt x="521" y="195"/>
                    <a:pt x="536" y="195"/>
                  </a:cubicBezTo>
                  <a:cubicBezTo>
                    <a:pt x="559" y="194"/>
                    <a:pt x="557" y="163"/>
                    <a:pt x="580" y="164"/>
                  </a:cubicBezTo>
                  <a:cubicBezTo>
                    <a:pt x="561" y="173"/>
                    <a:pt x="581" y="203"/>
                    <a:pt x="548" y="206"/>
                  </a:cubicBezTo>
                  <a:cubicBezTo>
                    <a:pt x="531" y="207"/>
                    <a:pt x="506" y="193"/>
                    <a:pt x="492" y="193"/>
                  </a:cubicBezTo>
                  <a:cubicBezTo>
                    <a:pt x="489" y="193"/>
                    <a:pt x="487" y="194"/>
                    <a:pt x="486" y="194"/>
                  </a:cubicBezTo>
                  <a:cubicBezTo>
                    <a:pt x="491" y="207"/>
                    <a:pt x="511" y="212"/>
                    <a:pt x="516" y="201"/>
                  </a:cubicBezTo>
                  <a:cubicBezTo>
                    <a:pt x="519" y="203"/>
                    <a:pt x="518" y="207"/>
                    <a:pt x="518" y="207"/>
                  </a:cubicBezTo>
                  <a:cubicBezTo>
                    <a:pt x="522" y="208"/>
                    <a:pt x="527" y="208"/>
                    <a:pt x="527" y="216"/>
                  </a:cubicBezTo>
                  <a:cubicBezTo>
                    <a:pt x="527" y="224"/>
                    <a:pt x="521" y="228"/>
                    <a:pt x="521" y="228"/>
                  </a:cubicBezTo>
                  <a:cubicBezTo>
                    <a:pt x="521" y="232"/>
                    <a:pt x="514" y="239"/>
                    <a:pt x="509" y="239"/>
                  </a:cubicBezTo>
                  <a:cubicBezTo>
                    <a:pt x="512" y="234"/>
                    <a:pt x="512" y="224"/>
                    <a:pt x="492" y="224"/>
                  </a:cubicBezTo>
                  <a:cubicBezTo>
                    <a:pt x="471" y="224"/>
                    <a:pt x="477" y="243"/>
                    <a:pt x="486" y="246"/>
                  </a:cubicBezTo>
                  <a:cubicBezTo>
                    <a:pt x="515" y="255"/>
                    <a:pt x="517" y="267"/>
                    <a:pt x="530" y="273"/>
                  </a:cubicBezTo>
                  <a:cubicBezTo>
                    <a:pt x="530" y="277"/>
                    <a:pt x="515" y="273"/>
                    <a:pt x="515" y="276"/>
                  </a:cubicBezTo>
                  <a:cubicBezTo>
                    <a:pt x="515" y="279"/>
                    <a:pt x="520" y="281"/>
                    <a:pt x="528" y="281"/>
                  </a:cubicBezTo>
                  <a:cubicBezTo>
                    <a:pt x="540" y="281"/>
                    <a:pt x="563" y="265"/>
                    <a:pt x="563" y="238"/>
                  </a:cubicBezTo>
                  <a:cubicBezTo>
                    <a:pt x="557" y="226"/>
                    <a:pt x="567" y="207"/>
                    <a:pt x="585" y="210"/>
                  </a:cubicBezTo>
                  <a:cubicBezTo>
                    <a:pt x="590" y="196"/>
                    <a:pt x="602" y="199"/>
                    <a:pt x="602" y="199"/>
                  </a:cubicBezTo>
                  <a:cubicBezTo>
                    <a:pt x="602" y="199"/>
                    <a:pt x="595" y="204"/>
                    <a:pt x="596" y="211"/>
                  </a:cubicBezTo>
                  <a:cubicBezTo>
                    <a:pt x="612" y="209"/>
                    <a:pt x="616" y="220"/>
                    <a:pt x="616" y="220"/>
                  </a:cubicBezTo>
                  <a:cubicBezTo>
                    <a:pt x="616" y="220"/>
                    <a:pt x="632" y="220"/>
                    <a:pt x="632" y="231"/>
                  </a:cubicBezTo>
                  <a:cubicBezTo>
                    <a:pt x="629" y="228"/>
                    <a:pt x="621" y="228"/>
                    <a:pt x="619" y="230"/>
                  </a:cubicBezTo>
                  <a:cubicBezTo>
                    <a:pt x="619" y="234"/>
                    <a:pt x="618" y="238"/>
                    <a:pt x="616" y="239"/>
                  </a:cubicBezTo>
                  <a:cubicBezTo>
                    <a:pt x="618" y="242"/>
                    <a:pt x="618" y="245"/>
                    <a:pt x="618" y="249"/>
                  </a:cubicBezTo>
                  <a:cubicBezTo>
                    <a:pt x="629" y="256"/>
                    <a:pt x="620" y="268"/>
                    <a:pt x="620" y="268"/>
                  </a:cubicBezTo>
                  <a:cubicBezTo>
                    <a:pt x="620" y="268"/>
                    <a:pt x="619" y="259"/>
                    <a:pt x="614" y="260"/>
                  </a:cubicBezTo>
                  <a:cubicBezTo>
                    <a:pt x="613" y="264"/>
                    <a:pt x="605" y="269"/>
                    <a:pt x="599" y="268"/>
                  </a:cubicBezTo>
                  <a:cubicBezTo>
                    <a:pt x="595" y="279"/>
                    <a:pt x="587" y="285"/>
                    <a:pt x="582" y="292"/>
                  </a:cubicBezTo>
                  <a:cubicBezTo>
                    <a:pt x="591" y="295"/>
                    <a:pt x="590" y="297"/>
                    <a:pt x="598" y="300"/>
                  </a:cubicBezTo>
                  <a:cubicBezTo>
                    <a:pt x="590" y="306"/>
                    <a:pt x="573" y="309"/>
                    <a:pt x="573" y="309"/>
                  </a:cubicBezTo>
                  <a:cubicBezTo>
                    <a:pt x="573" y="309"/>
                    <a:pt x="576" y="313"/>
                    <a:pt x="584" y="316"/>
                  </a:cubicBezTo>
                  <a:cubicBezTo>
                    <a:pt x="574" y="326"/>
                    <a:pt x="552" y="322"/>
                    <a:pt x="552" y="322"/>
                  </a:cubicBezTo>
                  <a:cubicBezTo>
                    <a:pt x="552" y="322"/>
                    <a:pt x="553" y="326"/>
                    <a:pt x="561" y="333"/>
                  </a:cubicBezTo>
                  <a:cubicBezTo>
                    <a:pt x="547" y="335"/>
                    <a:pt x="526" y="330"/>
                    <a:pt x="515" y="330"/>
                  </a:cubicBezTo>
                  <a:cubicBezTo>
                    <a:pt x="499" y="330"/>
                    <a:pt x="499" y="347"/>
                    <a:pt x="514" y="347"/>
                  </a:cubicBezTo>
                  <a:cubicBezTo>
                    <a:pt x="534" y="347"/>
                    <a:pt x="567" y="334"/>
                    <a:pt x="583" y="334"/>
                  </a:cubicBezTo>
                  <a:cubicBezTo>
                    <a:pt x="592" y="334"/>
                    <a:pt x="597" y="335"/>
                    <a:pt x="602" y="338"/>
                  </a:cubicBezTo>
                  <a:cubicBezTo>
                    <a:pt x="616" y="337"/>
                    <a:pt x="620" y="346"/>
                    <a:pt x="621" y="351"/>
                  </a:cubicBezTo>
                  <a:cubicBezTo>
                    <a:pt x="634" y="360"/>
                    <a:pt x="627" y="370"/>
                    <a:pt x="627" y="370"/>
                  </a:cubicBezTo>
                  <a:close/>
                  <a:moveTo>
                    <a:pt x="120" y="86"/>
                  </a:moveTo>
                  <a:cubicBezTo>
                    <a:pt x="120" y="130"/>
                    <a:pt x="156" y="157"/>
                    <a:pt x="156" y="157"/>
                  </a:cubicBezTo>
                  <a:cubicBezTo>
                    <a:pt x="156" y="157"/>
                    <a:pt x="209" y="130"/>
                    <a:pt x="215" y="86"/>
                  </a:cubicBezTo>
                  <a:cubicBezTo>
                    <a:pt x="220" y="44"/>
                    <a:pt x="187" y="34"/>
                    <a:pt x="171" y="34"/>
                  </a:cubicBezTo>
                  <a:cubicBezTo>
                    <a:pt x="138" y="35"/>
                    <a:pt x="120" y="58"/>
                    <a:pt x="120" y="86"/>
                  </a:cubicBezTo>
                  <a:close/>
                  <a:moveTo>
                    <a:pt x="488" y="150"/>
                  </a:moveTo>
                  <a:cubicBezTo>
                    <a:pt x="493" y="148"/>
                    <a:pt x="486" y="146"/>
                    <a:pt x="489" y="141"/>
                  </a:cubicBezTo>
                  <a:cubicBezTo>
                    <a:pt x="492" y="137"/>
                    <a:pt x="497" y="137"/>
                    <a:pt x="497" y="135"/>
                  </a:cubicBezTo>
                  <a:cubicBezTo>
                    <a:pt x="488" y="133"/>
                    <a:pt x="476" y="135"/>
                    <a:pt x="465" y="143"/>
                  </a:cubicBezTo>
                  <a:cubicBezTo>
                    <a:pt x="476" y="146"/>
                    <a:pt x="483" y="152"/>
                    <a:pt x="488" y="150"/>
                  </a:cubicBezTo>
                  <a:close/>
                  <a:moveTo>
                    <a:pt x="528" y="148"/>
                  </a:moveTo>
                  <a:cubicBezTo>
                    <a:pt x="526" y="148"/>
                    <a:pt x="525" y="150"/>
                    <a:pt x="525" y="152"/>
                  </a:cubicBezTo>
                  <a:cubicBezTo>
                    <a:pt x="525" y="158"/>
                    <a:pt x="537" y="160"/>
                    <a:pt x="537" y="157"/>
                  </a:cubicBezTo>
                  <a:cubicBezTo>
                    <a:pt x="537" y="156"/>
                    <a:pt x="535" y="155"/>
                    <a:pt x="532" y="152"/>
                  </a:cubicBezTo>
                  <a:cubicBezTo>
                    <a:pt x="530" y="150"/>
                    <a:pt x="530" y="148"/>
                    <a:pt x="528" y="14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2" name="Freeform 21"/>
            <p:cNvSpPr>
              <a:spLocks noChangeAspect="1"/>
            </p:cNvSpPr>
            <p:nvPr/>
          </p:nvSpPr>
          <p:spPr bwMode="auto">
            <a:xfrm>
              <a:off x="1610" y="2844"/>
              <a:ext cx="433" cy="549"/>
            </a:xfrm>
            <a:custGeom>
              <a:avLst/>
              <a:gdLst>
                <a:gd name="T0" fmla="*/ 42704 w 322"/>
                <a:gd name="T1" fmla="*/ 16767 h 409"/>
                <a:gd name="T2" fmla="*/ 29104 w 322"/>
                <a:gd name="T3" fmla="*/ 9976 h 409"/>
                <a:gd name="T4" fmla="*/ 12880 w 322"/>
                <a:gd name="T5" fmla="*/ 30757 h 409"/>
                <a:gd name="T6" fmla="*/ 28111 w 322"/>
                <a:gd name="T7" fmla="*/ 50758 h 409"/>
                <a:gd name="T8" fmla="*/ 42117 w 322"/>
                <a:gd name="T9" fmla="*/ 43768 h 409"/>
                <a:gd name="T10" fmla="*/ 48800 w 322"/>
                <a:gd name="T11" fmla="*/ 50758 h 409"/>
                <a:gd name="T12" fmla="*/ 26570 w 322"/>
                <a:gd name="T13" fmla="*/ 60903 h 409"/>
                <a:gd name="T14" fmla="*/ 0 w 322"/>
                <a:gd name="T15" fmla="*/ 30466 h 409"/>
                <a:gd name="T16" fmla="*/ 28786 w 322"/>
                <a:gd name="T17" fmla="*/ 0 h 409"/>
                <a:gd name="T18" fmla="*/ 49378 w 322"/>
                <a:gd name="T19" fmla="*/ 9381 h 409"/>
                <a:gd name="T20" fmla="*/ 42704 w 322"/>
                <a:gd name="T21" fmla="*/ 16767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2" h="409">
                  <a:moveTo>
                    <a:pt x="279" y="113"/>
                  </a:moveTo>
                  <a:cubicBezTo>
                    <a:pt x="241" y="76"/>
                    <a:pt x="224" y="67"/>
                    <a:pt x="189" y="67"/>
                  </a:cubicBezTo>
                  <a:cubicBezTo>
                    <a:pt x="126" y="67"/>
                    <a:pt x="84" y="116"/>
                    <a:pt x="84" y="207"/>
                  </a:cubicBezTo>
                  <a:cubicBezTo>
                    <a:pt x="84" y="294"/>
                    <a:pt x="124" y="341"/>
                    <a:pt x="183" y="341"/>
                  </a:cubicBezTo>
                  <a:cubicBezTo>
                    <a:pt x="216" y="341"/>
                    <a:pt x="241" y="328"/>
                    <a:pt x="274" y="294"/>
                  </a:cubicBezTo>
                  <a:cubicBezTo>
                    <a:pt x="318" y="341"/>
                    <a:pt x="318" y="341"/>
                    <a:pt x="318" y="341"/>
                  </a:cubicBezTo>
                  <a:cubicBezTo>
                    <a:pt x="278" y="389"/>
                    <a:pt x="235" y="409"/>
                    <a:pt x="173" y="409"/>
                  </a:cubicBezTo>
                  <a:cubicBezTo>
                    <a:pt x="66" y="409"/>
                    <a:pt x="0" y="338"/>
                    <a:pt x="0" y="205"/>
                  </a:cubicBezTo>
                  <a:cubicBezTo>
                    <a:pt x="0" y="75"/>
                    <a:pt x="74" y="0"/>
                    <a:pt x="187" y="0"/>
                  </a:cubicBezTo>
                  <a:cubicBezTo>
                    <a:pt x="247" y="0"/>
                    <a:pt x="282" y="17"/>
                    <a:pt x="322" y="63"/>
                  </a:cubicBezTo>
                  <a:lnTo>
                    <a:pt x="27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3" name="Freeform 22"/>
            <p:cNvSpPr>
              <a:spLocks noChangeAspect="1" noEditPoints="1"/>
            </p:cNvSpPr>
            <p:nvPr/>
          </p:nvSpPr>
          <p:spPr bwMode="auto">
            <a:xfrm>
              <a:off x="2097" y="2844"/>
              <a:ext cx="100" cy="536"/>
            </a:xfrm>
            <a:custGeom>
              <a:avLst/>
              <a:gdLst>
                <a:gd name="T0" fmla="*/ 0 w 179"/>
                <a:gd name="T1" fmla="*/ 1 h 947"/>
                <a:gd name="T2" fmla="*/ 0 w 179"/>
                <a:gd name="T3" fmla="*/ 0 h 947"/>
                <a:gd name="T4" fmla="*/ 1 w 179"/>
                <a:gd name="T5" fmla="*/ 0 h 947"/>
                <a:gd name="T6" fmla="*/ 1 w 179"/>
                <a:gd name="T7" fmla="*/ 1 h 947"/>
                <a:gd name="T8" fmla="*/ 0 w 179"/>
                <a:gd name="T9" fmla="*/ 1 h 947"/>
                <a:gd name="T10" fmla="*/ 1 w 179"/>
                <a:gd name="T11" fmla="*/ 1 h 947"/>
                <a:gd name="T12" fmla="*/ 1 w 179"/>
                <a:gd name="T13" fmla="*/ 1 h 947"/>
                <a:gd name="T14" fmla="*/ 1 w 179"/>
                <a:gd name="T15" fmla="*/ 1 h 947"/>
                <a:gd name="T16" fmla="*/ 1 w 179"/>
                <a:gd name="T17" fmla="*/ 1 h 947"/>
                <a:gd name="T18" fmla="*/ 1 w 179"/>
                <a:gd name="T19" fmla="*/ 1 h 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947">
                  <a:moveTo>
                    <a:pt x="0" y="163"/>
                  </a:moveTo>
                  <a:lnTo>
                    <a:pt x="0" y="0"/>
                  </a:lnTo>
                  <a:lnTo>
                    <a:pt x="179" y="0"/>
                  </a:lnTo>
                  <a:lnTo>
                    <a:pt x="179" y="163"/>
                  </a:lnTo>
                  <a:lnTo>
                    <a:pt x="0" y="163"/>
                  </a:lnTo>
                  <a:close/>
                  <a:moveTo>
                    <a:pt x="2" y="947"/>
                  </a:moveTo>
                  <a:lnTo>
                    <a:pt x="2" y="227"/>
                  </a:lnTo>
                  <a:lnTo>
                    <a:pt x="175" y="227"/>
                  </a:lnTo>
                  <a:lnTo>
                    <a:pt x="175" y="947"/>
                  </a:lnTo>
                  <a:lnTo>
                    <a:pt x="2"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4" name="Freeform 23"/>
            <p:cNvSpPr>
              <a:spLocks noChangeAspect="1"/>
            </p:cNvSpPr>
            <p:nvPr/>
          </p:nvSpPr>
          <p:spPr bwMode="auto">
            <a:xfrm>
              <a:off x="2238" y="2844"/>
              <a:ext cx="270" cy="545"/>
            </a:xfrm>
            <a:custGeom>
              <a:avLst/>
              <a:gdLst>
                <a:gd name="T0" fmla="*/ 18094 w 201"/>
                <a:gd name="T1" fmla="*/ 58292 h 407"/>
                <a:gd name="T2" fmla="*/ 5839 w 201"/>
                <a:gd name="T3" fmla="*/ 46859 h 407"/>
                <a:gd name="T4" fmla="*/ 5839 w 201"/>
                <a:gd name="T5" fmla="*/ 22321 h 407"/>
                <a:gd name="T6" fmla="*/ 0 w 201"/>
                <a:gd name="T7" fmla="*/ 22321 h 407"/>
                <a:gd name="T8" fmla="*/ 0 w 201"/>
                <a:gd name="T9" fmla="*/ 13838 h 407"/>
                <a:gd name="T10" fmla="*/ 6124 w 201"/>
                <a:gd name="T11" fmla="*/ 13838 h 407"/>
                <a:gd name="T12" fmla="*/ 6304 w 201"/>
                <a:gd name="T13" fmla="*/ 2132 h 407"/>
                <a:gd name="T14" fmla="*/ 17265 w 201"/>
                <a:gd name="T15" fmla="*/ 0 h 407"/>
                <a:gd name="T16" fmla="*/ 17265 w 201"/>
                <a:gd name="T17" fmla="*/ 13838 h 407"/>
                <a:gd name="T18" fmla="*/ 26428 w 201"/>
                <a:gd name="T19" fmla="*/ 13838 h 407"/>
                <a:gd name="T20" fmla="*/ 26428 w 201"/>
                <a:gd name="T21" fmla="*/ 22321 h 407"/>
                <a:gd name="T22" fmla="*/ 17265 w 201"/>
                <a:gd name="T23" fmla="*/ 22321 h 407"/>
                <a:gd name="T24" fmla="*/ 17265 w 201"/>
                <a:gd name="T25" fmla="*/ 43138 h 407"/>
                <a:gd name="T26" fmla="*/ 17289 w 201"/>
                <a:gd name="T27" fmla="*/ 46859 h 407"/>
                <a:gd name="T28" fmla="*/ 21189 w 201"/>
                <a:gd name="T29" fmla="*/ 49398 h 407"/>
                <a:gd name="T30" fmla="*/ 27571 w 201"/>
                <a:gd name="T31" fmla="*/ 46637 h 407"/>
                <a:gd name="T32" fmla="*/ 30390 w 201"/>
                <a:gd name="T33" fmla="*/ 54109 h 407"/>
                <a:gd name="T34" fmla="*/ 18094 w 201"/>
                <a:gd name="T35" fmla="*/ 58292 h 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407">
                  <a:moveTo>
                    <a:pt x="120" y="407"/>
                  </a:moveTo>
                  <a:cubicBezTo>
                    <a:pt x="64" y="407"/>
                    <a:pt x="39" y="382"/>
                    <a:pt x="39" y="327"/>
                  </a:cubicBezTo>
                  <a:cubicBezTo>
                    <a:pt x="39" y="155"/>
                    <a:pt x="39" y="155"/>
                    <a:pt x="39" y="155"/>
                  </a:cubicBezTo>
                  <a:cubicBezTo>
                    <a:pt x="0" y="155"/>
                    <a:pt x="0" y="155"/>
                    <a:pt x="0" y="155"/>
                  </a:cubicBezTo>
                  <a:cubicBezTo>
                    <a:pt x="0" y="96"/>
                    <a:pt x="0" y="96"/>
                    <a:pt x="0" y="96"/>
                  </a:cubicBezTo>
                  <a:cubicBezTo>
                    <a:pt x="40" y="96"/>
                    <a:pt x="40" y="96"/>
                    <a:pt x="40" y="96"/>
                  </a:cubicBezTo>
                  <a:cubicBezTo>
                    <a:pt x="42" y="15"/>
                    <a:pt x="42" y="15"/>
                    <a:pt x="42" y="15"/>
                  </a:cubicBezTo>
                  <a:cubicBezTo>
                    <a:pt x="114" y="0"/>
                    <a:pt x="114" y="0"/>
                    <a:pt x="114" y="0"/>
                  </a:cubicBezTo>
                  <a:cubicBezTo>
                    <a:pt x="114" y="96"/>
                    <a:pt x="114" y="96"/>
                    <a:pt x="114" y="96"/>
                  </a:cubicBezTo>
                  <a:cubicBezTo>
                    <a:pt x="175" y="96"/>
                    <a:pt x="175" y="96"/>
                    <a:pt x="175" y="96"/>
                  </a:cubicBezTo>
                  <a:cubicBezTo>
                    <a:pt x="175" y="155"/>
                    <a:pt x="175" y="155"/>
                    <a:pt x="175" y="155"/>
                  </a:cubicBezTo>
                  <a:cubicBezTo>
                    <a:pt x="114" y="155"/>
                    <a:pt x="114" y="155"/>
                    <a:pt x="114" y="155"/>
                  </a:cubicBezTo>
                  <a:cubicBezTo>
                    <a:pt x="114" y="302"/>
                    <a:pt x="114" y="302"/>
                    <a:pt x="114" y="302"/>
                  </a:cubicBezTo>
                  <a:cubicBezTo>
                    <a:pt x="114" y="316"/>
                    <a:pt x="114" y="321"/>
                    <a:pt x="115" y="327"/>
                  </a:cubicBezTo>
                  <a:cubicBezTo>
                    <a:pt x="118" y="338"/>
                    <a:pt x="128" y="345"/>
                    <a:pt x="140" y="345"/>
                  </a:cubicBezTo>
                  <a:cubicBezTo>
                    <a:pt x="152" y="345"/>
                    <a:pt x="160" y="342"/>
                    <a:pt x="183" y="326"/>
                  </a:cubicBezTo>
                  <a:cubicBezTo>
                    <a:pt x="201" y="378"/>
                    <a:pt x="201" y="378"/>
                    <a:pt x="201" y="378"/>
                  </a:cubicBezTo>
                  <a:cubicBezTo>
                    <a:pt x="173" y="399"/>
                    <a:pt x="152" y="407"/>
                    <a:pt x="120" y="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5" name="Freeform 24"/>
            <p:cNvSpPr>
              <a:spLocks noChangeAspect="1"/>
            </p:cNvSpPr>
            <p:nvPr/>
          </p:nvSpPr>
          <p:spPr bwMode="auto">
            <a:xfrm>
              <a:off x="2500" y="2973"/>
              <a:ext cx="399" cy="578"/>
            </a:xfrm>
            <a:custGeom>
              <a:avLst/>
              <a:gdLst>
                <a:gd name="T0" fmla="*/ 15106 w 300"/>
                <a:gd name="T1" fmla="*/ 58863 h 433"/>
                <a:gd name="T2" fmla="*/ 5300 w 300"/>
                <a:gd name="T3" fmla="*/ 58863 h 433"/>
                <a:gd name="T4" fmla="*/ 13074 w 300"/>
                <a:gd name="T5" fmla="*/ 40679 h 433"/>
                <a:gd name="T6" fmla="*/ 0 w 300"/>
                <a:gd name="T7" fmla="*/ 0 h 433"/>
                <a:gd name="T8" fmla="*/ 10500 w 300"/>
                <a:gd name="T9" fmla="*/ 0 h 433"/>
                <a:gd name="T10" fmla="*/ 16535 w 300"/>
                <a:gd name="T11" fmla="*/ 22976 h 433"/>
                <a:gd name="T12" fmla="*/ 17846 w 300"/>
                <a:gd name="T13" fmla="*/ 28576 h 433"/>
                <a:gd name="T14" fmla="*/ 19406 w 300"/>
                <a:gd name="T15" fmla="*/ 24531 h 433"/>
                <a:gd name="T16" fmla="*/ 28245 w 300"/>
                <a:gd name="T17" fmla="*/ 0 h 433"/>
                <a:gd name="T18" fmla="*/ 38421 w 300"/>
                <a:gd name="T19" fmla="*/ 0 h 433"/>
                <a:gd name="T20" fmla="*/ 15106 w 300"/>
                <a:gd name="T21" fmla="*/ 58863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433">
                  <a:moveTo>
                    <a:pt x="118" y="433"/>
                  </a:moveTo>
                  <a:cubicBezTo>
                    <a:pt x="42" y="433"/>
                    <a:pt x="42" y="433"/>
                    <a:pt x="42" y="433"/>
                  </a:cubicBezTo>
                  <a:cubicBezTo>
                    <a:pt x="75" y="365"/>
                    <a:pt x="96" y="314"/>
                    <a:pt x="102" y="299"/>
                  </a:cubicBezTo>
                  <a:cubicBezTo>
                    <a:pt x="0" y="0"/>
                    <a:pt x="0" y="0"/>
                    <a:pt x="0" y="0"/>
                  </a:cubicBezTo>
                  <a:cubicBezTo>
                    <a:pt x="82" y="0"/>
                    <a:pt x="82" y="0"/>
                    <a:pt x="82" y="0"/>
                  </a:cubicBezTo>
                  <a:cubicBezTo>
                    <a:pt x="82" y="0"/>
                    <a:pt x="125" y="153"/>
                    <a:pt x="129" y="169"/>
                  </a:cubicBezTo>
                  <a:cubicBezTo>
                    <a:pt x="134" y="186"/>
                    <a:pt x="139" y="210"/>
                    <a:pt x="139" y="210"/>
                  </a:cubicBezTo>
                  <a:cubicBezTo>
                    <a:pt x="144" y="195"/>
                    <a:pt x="144" y="198"/>
                    <a:pt x="151" y="180"/>
                  </a:cubicBezTo>
                  <a:cubicBezTo>
                    <a:pt x="175" y="116"/>
                    <a:pt x="221" y="0"/>
                    <a:pt x="221" y="0"/>
                  </a:cubicBezTo>
                  <a:cubicBezTo>
                    <a:pt x="300" y="0"/>
                    <a:pt x="300" y="0"/>
                    <a:pt x="300" y="0"/>
                  </a:cubicBezTo>
                  <a:lnTo>
                    <a:pt x="11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6" name="Freeform 25"/>
            <p:cNvSpPr>
              <a:spLocks noChangeAspect="1" noEditPoints="1"/>
            </p:cNvSpPr>
            <p:nvPr/>
          </p:nvSpPr>
          <p:spPr bwMode="auto">
            <a:xfrm>
              <a:off x="2883" y="3605"/>
              <a:ext cx="391" cy="549"/>
            </a:xfrm>
            <a:custGeom>
              <a:avLst/>
              <a:gdLst>
                <a:gd name="T0" fmla="*/ 29924 w 293"/>
                <a:gd name="T1" fmla="*/ 55697 h 411"/>
                <a:gd name="T2" fmla="*/ 29535 w 293"/>
                <a:gd name="T3" fmla="*/ 48699 h 411"/>
                <a:gd name="T4" fmla="*/ 15637 w 293"/>
                <a:gd name="T5" fmla="*/ 56567 h 411"/>
                <a:gd name="T6" fmla="*/ 0 w 293"/>
                <a:gd name="T7" fmla="*/ 34803 h 411"/>
                <a:gd name="T8" fmla="*/ 17623 w 293"/>
                <a:gd name="T9" fmla="*/ 12218 h 411"/>
                <a:gd name="T10" fmla="*/ 29017 w 293"/>
                <a:gd name="T11" fmla="*/ 17354 h 411"/>
                <a:gd name="T12" fmla="*/ 29005 w 293"/>
                <a:gd name="T13" fmla="*/ 12218 h 411"/>
                <a:gd name="T14" fmla="*/ 29005 w 293"/>
                <a:gd name="T15" fmla="*/ 0 h 411"/>
                <a:gd name="T16" fmla="*/ 39208 w 293"/>
                <a:gd name="T17" fmla="*/ 0 h 411"/>
                <a:gd name="T18" fmla="*/ 39208 w 293"/>
                <a:gd name="T19" fmla="*/ 47847 h 411"/>
                <a:gd name="T20" fmla="*/ 39362 w 293"/>
                <a:gd name="T21" fmla="*/ 50775 h 411"/>
                <a:gd name="T22" fmla="*/ 39718 w 293"/>
                <a:gd name="T23" fmla="*/ 55697 h 411"/>
                <a:gd name="T24" fmla="*/ 29924 w 293"/>
                <a:gd name="T25" fmla="*/ 55697 h 411"/>
                <a:gd name="T26" fmla="*/ 28643 w 293"/>
                <a:gd name="T27" fmla="*/ 27749 h 411"/>
                <a:gd name="T28" fmla="*/ 19938 w 293"/>
                <a:gd name="T29" fmla="*/ 20353 h 411"/>
                <a:gd name="T30" fmla="*/ 10297 w 293"/>
                <a:gd name="T31" fmla="*/ 34192 h 411"/>
                <a:gd name="T32" fmla="*/ 18053 w 293"/>
                <a:gd name="T33" fmla="*/ 47657 h 411"/>
                <a:gd name="T34" fmla="*/ 26511 w 293"/>
                <a:gd name="T35" fmla="*/ 42869 h 411"/>
                <a:gd name="T36" fmla="*/ 29294 w 293"/>
                <a:gd name="T37" fmla="*/ 33147 h 411"/>
                <a:gd name="T38" fmla="*/ 28643 w 293"/>
                <a:gd name="T39" fmla="*/ 27749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11">
                  <a:moveTo>
                    <a:pt x="221" y="405"/>
                  </a:moveTo>
                  <a:cubicBezTo>
                    <a:pt x="219" y="388"/>
                    <a:pt x="219" y="384"/>
                    <a:pt x="218" y="354"/>
                  </a:cubicBezTo>
                  <a:cubicBezTo>
                    <a:pt x="188" y="396"/>
                    <a:pt x="160" y="411"/>
                    <a:pt x="115" y="411"/>
                  </a:cubicBezTo>
                  <a:cubicBezTo>
                    <a:pt x="41" y="411"/>
                    <a:pt x="0" y="355"/>
                    <a:pt x="0" y="253"/>
                  </a:cubicBezTo>
                  <a:cubicBezTo>
                    <a:pt x="0" y="148"/>
                    <a:pt x="47" y="89"/>
                    <a:pt x="130" y="89"/>
                  </a:cubicBezTo>
                  <a:cubicBezTo>
                    <a:pt x="169" y="89"/>
                    <a:pt x="195" y="100"/>
                    <a:pt x="214" y="126"/>
                  </a:cubicBezTo>
                  <a:cubicBezTo>
                    <a:pt x="213" y="110"/>
                    <a:pt x="213" y="105"/>
                    <a:pt x="213" y="89"/>
                  </a:cubicBezTo>
                  <a:cubicBezTo>
                    <a:pt x="213" y="0"/>
                    <a:pt x="213" y="0"/>
                    <a:pt x="213" y="0"/>
                  </a:cubicBezTo>
                  <a:cubicBezTo>
                    <a:pt x="289" y="0"/>
                    <a:pt x="289" y="0"/>
                    <a:pt x="289" y="0"/>
                  </a:cubicBezTo>
                  <a:cubicBezTo>
                    <a:pt x="289" y="348"/>
                    <a:pt x="289" y="348"/>
                    <a:pt x="289" y="348"/>
                  </a:cubicBezTo>
                  <a:cubicBezTo>
                    <a:pt x="289" y="353"/>
                    <a:pt x="289" y="360"/>
                    <a:pt x="290" y="369"/>
                  </a:cubicBezTo>
                  <a:cubicBezTo>
                    <a:pt x="290" y="385"/>
                    <a:pt x="291" y="390"/>
                    <a:pt x="293" y="405"/>
                  </a:cubicBezTo>
                  <a:lnTo>
                    <a:pt x="221" y="405"/>
                  </a:lnTo>
                  <a:close/>
                  <a:moveTo>
                    <a:pt x="211" y="202"/>
                  </a:moveTo>
                  <a:cubicBezTo>
                    <a:pt x="202" y="169"/>
                    <a:pt x="177" y="148"/>
                    <a:pt x="147" y="148"/>
                  </a:cubicBezTo>
                  <a:cubicBezTo>
                    <a:pt x="104" y="148"/>
                    <a:pt x="76" y="184"/>
                    <a:pt x="76" y="249"/>
                  </a:cubicBezTo>
                  <a:cubicBezTo>
                    <a:pt x="76" y="314"/>
                    <a:pt x="98" y="347"/>
                    <a:pt x="133" y="347"/>
                  </a:cubicBezTo>
                  <a:cubicBezTo>
                    <a:pt x="154" y="347"/>
                    <a:pt x="177" y="334"/>
                    <a:pt x="195" y="312"/>
                  </a:cubicBezTo>
                  <a:cubicBezTo>
                    <a:pt x="204" y="300"/>
                    <a:pt x="216" y="275"/>
                    <a:pt x="216" y="241"/>
                  </a:cubicBezTo>
                  <a:cubicBezTo>
                    <a:pt x="216" y="219"/>
                    <a:pt x="215" y="215"/>
                    <a:pt x="211"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7" name="Freeform 26"/>
            <p:cNvSpPr>
              <a:spLocks noChangeAspect="1"/>
            </p:cNvSpPr>
            <p:nvPr/>
          </p:nvSpPr>
          <p:spPr bwMode="auto">
            <a:xfrm>
              <a:off x="1610" y="3605"/>
              <a:ext cx="449" cy="553"/>
            </a:xfrm>
            <a:custGeom>
              <a:avLst/>
              <a:gdLst>
                <a:gd name="T0" fmla="*/ 40492 w 336"/>
                <a:gd name="T1" fmla="*/ 15390 h 414"/>
                <a:gd name="T2" fmla="*/ 27583 w 336"/>
                <a:gd name="T3" fmla="*/ 9114 h 414"/>
                <a:gd name="T4" fmla="*/ 11559 w 336"/>
                <a:gd name="T5" fmla="*/ 28385 h 414"/>
                <a:gd name="T6" fmla="*/ 27394 w 336"/>
                <a:gd name="T7" fmla="*/ 48047 h 414"/>
                <a:gd name="T8" fmla="*/ 36352 w 336"/>
                <a:gd name="T9" fmla="*/ 45826 h 414"/>
                <a:gd name="T10" fmla="*/ 36352 w 336"/>
                <a:gd name="T11" fmla="*/ 34802 h 414"/>
                <a:gd name="T12" fmla="*/ 36352 w 336"/>
                <a:gd name="T13" fmla="*/ 29678 h 414"/>
                <a:gd name="T14" fmla="*/ 46196 w 336"/>
                <a:gd name="T15" fmla="*/ 29678 h 414"/>
                <a:gd name="T16" fmla="*/ 46196 w 336"/>
                <a:gd name="T17" fmla="*/ 51298 h 414"/>
                <a:gd name="T18" fmla="*/ 26177 w 336"/>
                <a:gd name="T19" fmla="*/ 56888 h 414"/>
                <a:gd name="T20" fmla="*/ 0 w 336"/>
                <a:gd name="T21" fmla="*/ 28558 h 414"/>
                <a:gd name="T22" fmla="*/ 26518 w 336"/>
                <a:gd name="T23" fmla="*/ 0 h 414"/>
                <a:gd name="T24" fmla="*/ 46492 w 336"/>
                <a:gd name="T25" fmla="*/ 8865 h 414"/>
                <a:gd name="T26" fmla="*/ 40492 w 336"/>
                <a:gd name="T27" fmla="*/ 15390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414">
                  <a:moveTo>
                    <a:pt x="293" y="112"/>
                  </a:moveTo>
                  <a:cubicBezTo>
                    <a:pt x="259" y="77"/>
                    <a:pt x="236" y="66"/>
                    <a:pt x="199" y="66"/>
                  </a:cubicBezTo>
                  <a:cubicBezTo>
                    <a:pt x="131" y="66"/>
                    <a:pt x="84" y="116"/>
                    <a:pt x="84" y="206"/>
                  </a:cubicBezTo>
                  <a:cubicBezTo>
                    <a:pt x="84" y="301"/>
                    <a:pt x="128" y="350"/>
                    <a:pt x="198" y="350"/>
                  </a:cubicBezTo>
                  <a:cubicBezTo>
                    <a:pt x="224" y="350"/>
                    <a:pt x="239" y="347"/>
                    <a:pt x="263" y="333"/>
                  </a:cubicBezTo>
                  <a:cubicBezTo>
                    <a:pt x="263" y="253"/>
                    <a:pt x="263" y="253"/>
                    <a:pt x="263" y="253"/>
                  </a:cubicBezTo>
                  <a:cubicBezTo>
                    <a:pt x="263" y="216"/>
                    <a:pt x="263" y="216"/>
                    <a:pt x="263" y="216"/>
                  </a:cubicBezTo>
                  <a:cubicBezTo>
                    <a:pt x="334" y="216"/>
                    <a:pt x="334" y="216"/>
                    <a:pt x="334" y="216"/>
                  </a:cubicBezTo>
                  <a:cubicBezTo>
                    <a:pt x="334" y="373"/>
                    <a:pt x="334" y="373"/>
                    <a:pt x="334" y="373"/>
                  </a:cubicBezTo>
                  <a:cubicBezTo>
                    <a:pt x="284" y="402"/>
                    <a:pt x="242" y="414"/>
                    <a:pt x="189" y="414"/>
                  </a:cubicBezTo>
                  <a:cubicBezTo>
                    <a:pt x="73" y="414"/>
                    <a:pt x="0" y="341"/>
                    <a:pt x="0" y="208"/>
                  </a:cubicBezTo>
                  <a:cubicBezTo>
                    <a:pt x="0" y="78"/>
                    <a:pt x="77" y="0"/>
                    <a:pt x="192" y="0"/>
                  </a:cubicBezTo>
                  <a:cubicBezTo>
                    <a:pt x="254" y="0"/>
                    <a:pt x="298" y="20"/>
                    <a:pt x="336" y="64"/>
                  </a:cubicBezTo>
                  <a:lnTo>
                    <a:pt x="2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8" name="Freeform 27"/>
            <p:cNvSpPr>
              <a:spLocks noChangeAspect="1"/>
            </p:cNvSpPr>
            <p:nvPr/>
          </p:nvSpPr>
          <p:spPr bwMode="auto">
            <a:xfrm>
              <a:off x="2126" y="3734"/>
              <a:ext cx="362" cy="424"/>
            </a:xfrm>
            <a:custGeom>
              <a:avLst/>
              <a:gdLst>
                <a:gd name="T0" fmla="*/ 27191 w 271"/>
                <a:gd name="T1" fmla="*/ 47628 h 315"/>
                <a:gd name="T2" fmla="*/ 26825 w 271"/>
                <a:gd name="T3" fmla="*/ 43060 h 315"/>
                <a:gd name="T4" fmla="*/ 26825 w 271"/>
                <a:gd name="T5" fmla="*/ 40886 h 315"/>
                <a:gd name="T6" fmla="*/ 12459 w 271"/>
                <a:gd name="T7" fmla="*/ 49044 h 315"/>
                <a:gd name="T8" fmla="*/ 0 w 271"/>
                <a:gd name="T9" fmla="*/ 34477 h 315"/>
                <a:gd name="T10" fmla="*/ 0 w 271"/>
                <a:gd name="T11" fmla="*/ 0 h 315"/>
                <a:gd name="T12" fmla="*/ 10490 w 271"/>
                <a:gd name="T13" fmla="*/ 0 h 315"/>
                <a:gd name="T14" fmla="*/ 10490 w 271"/>
                <a:gd name="T15" fmla="*/ 31143 h 315"/>
                <a:gd name="T16" fmla="*/ 15298 w 271"/>
                <a:gd name="T17" fmla="*/ 38552 h 315"/>
                <a:gd name="T18" fmla="*/ 26328 w 271"/>
                <a:gd name="T19" fmla="*/ 24133 h 315"/>
                <a:gd name="T20" fmla="*/ 26328 w 271"/>
                <a:gd name="T21" fmla="*/ 0 h 315"/>
                <a:gd name="T22" fmla="*/ 36830 w 271"/>
                <a:gd name="T23" fmla="*/ 0 h 315"/>
                <a:gd name="T24" fmla="*/ 36830 w 271"/>
                <a:gd name="T25" fmla="*/ 38483 h 315"/>
                <a:gd name="T26" fmla="*/ 36899 w 271"/>
                <a:gd name="T27" fmla="*/ 42545 h 315"/>
                <a:gd name="T28" fmla="*/ 37341 w 271"/>
                <a:gd name="T29" fmla="*/ 47628 h 315"/>
                <a:gd name="T30" fmla="*/ 27191 w 271"/>
                <a:gd name="T31" fmla="*/ 47628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1" h="315">
                  <a:moveTo>
                    <a:pt x="197" y="307"/>
                  </a:moveTo>
                  <a:cubicBezTo>
                    <a:pt x="196" y="295"/>
                    <a:pt x="196" y="294"/>
                    <a:pt x="195" y="277"/>
                  </a:cubicBezTo>
                  <a:cubicBezTo>
                    <a:pt x="195" y="274"/>
                    <a:pt x="195" y="269"/>
                    <a:pt x="195" y="263"/>
                  </a:cubicBezTo>
                  <a:cubicBezTo>
                    <a:pt x="166" y="297"/>
                    <a:pt x="128" y="315"/>
                    <a:pt x="90" y="315"/>
                  </a:cubicBezTo>
                  <a:cubicBezTo>
                    <a:pt x="35" y="315"/>
                    <a:pt x="0" y="279"/>
                    <a:pt x="0" y="222"/>
                  </a:cubicBezTo>
                  <a:cubicBezTo>
                    <a:pt x="0" y="0"/>
                    <a:pt x="0" y="0"/>
                    <a:pt x="0" y="0"/>
                  </a:cubicBezTo>
                  <a:cubicBezTo>
                    <a:pt x="76" y="0"/>
                    <a:pt x="76" y="0"/>
                    <a:pt x="76" y="0"/>
                  </a:cubicBezTo>
                  <a:cubicBezTo>
                    <a:pt x="76" y="200"/>
                    <a:pt x="76" y="200"/>
                    <a:pt x="76" y="200"/>
                  </a:cubicBezTo>
                  <a:cubicBezTo>
                    <a:pt x="76" y="232"/>
                    <a:pt x="88" y="248"/>
                    <a:pt x="111" y="248"/>
                  </a:cubicBezTo>
                  <a:cubicBezTo>
                    <a:pt x="138" y="249"/>
                    <a:pt x="191" y="210"/>
                    <a:pt x="191" y="155"/>
                  </a:cubicBezTo>
                  <a:cubicBezTo>
                    <a:pt x="191" y="0"/>
                    <a:pt x="191" y="0"/>
                    <a:pt x="191" y="0"/>
                  </a:cubicBezTo>
                  <a:cubicBezTo>
                    <a:pt x="267" y="0"/>
                    <a:pt x="267" y="0"/>
                    <a:pt x="267" y="0"/>
                  </a:cubicBezTo>
                  <a:cubicBezTo>
                    <a:pt x="267" y="247"/>
                    <a:pt x="267" y="247"/>
                    <a:pt x="267" y="247"/>
                  </a:cubicBezTo>
                  <a:cubicBezTo>
                    <a:pt x="267" y="252"/>
                    <a:pt x="268" y="260"/>
                    <a:pt x="268" y="273"/>
                  </a:cubicBezTo>
                  <a:cubicBezTo>
                    <a:pt x="269" y="291"/>
                    <a:pt x="270" y="294"/>
                    <a:pt x="271" y="307"/>
                  </a:cubicBezTo>
                  <a:lnTo>
                    <a:pt x="197"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9" name="Freeform 28"/>
            <p:cNvSpPr>
              <a:spLocks noChangeAspect="1" noEditPoints="1"/>
            </p:cNvSpPr>
            <p:nvPr/>
          </p:nvSpPr>
          <p:spPr bwMode="auto">
            <a:xfrm>
              <a:off x="2550" y="3601"/>
              <a:ext cx="104" cy="545"/>
            </a:xfrm>
            <a:custGeom>
              <a:avLst/>
              <a:gdLst>
                <a:gd name="T0" fmla="*/ 0 w 182"/>
                <a:gd name="T1" fmla="*/ 1 h 959"/>
                <a:gd name="T2" fmla="*/ 0 w 182"/>
                <a:gd name="T3" fmla="*/ 0 h 959"/>
                <a:gd name="T4" fmla="*/ 1 w 182"/>
                <a:gd name="T5" fmla="*/ 0 h 959"/>
                <a:gd name="T6" fmla="*/ 1 w 182"/>
                <a:gd name="T7" fmla="*/ 1 h 959"/>
                <a:gd name="T8" fmla="*/ 0 w 182"/>
                <a:gd name="T9" fmla="*/ 1 h 959"/>
                <a:gd name="T10" fmla="*/ 1 w 182"/>
                <a:gd name="T11" fmla="*/ 1 h 959"/>
                <a:gd name="T12" fmla="*/ 1 w 182"/>
                <a:gd name="T13" fmla="*/ 1 h 959"/>
                <a:gd name="T14" fmla="*/ 1 w 182"/>
                <a:gd name="T15" fmla="*/ 1 h 959"/>
                <a:gd name="T16" fmla="*/ 1 w 182"/>
                <a:gd name="T17" fmla="*/ 1 h 959"/>
                <a:gd name="T18" fmla="*/ 1 w 182"/>
                <a:gd name="T19" fmla="*/ 1 h 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959">
                  <a:moveTo>
                    <a:pt x="0" y="165"/>
                  </a:moveTo>
                  <a:lnTo>
                    <a:pt x="0" y="0"/>
                  </a:lnTo>
                  <a:lnTo>
                    <a:pt x="182" y="0"/>
                  </a:lnTo>
                  <a:lnTo>
                    <a:pt x="182" y="165"/>
                  </a:lnTo>
                  <a:lnTo>
                    <a:pt x="0" y="165"/>
                  </a:lnTo>
                  <a:close/>
                  <a:moveTo>
                    <a:pt x="2" y="959"/>
                  </a:moveTo>
                  <a:lnTo>
                    <a:pt x="2" y="234"/>
                  </a:lnTo>
                  <a:lnTo>
                    <a:pt x="177" y="234"/>
                  </a:lnTo>
                  <a:lnTo>
                    <a:pt x="177" y="959"/>
                  </a:lnTo>
                  <a:lnTo>
                    <a:pt x="2"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40" name="Rectangle 29"/>
            <p:cNvSpPr>
              <a:spLocks noChangeAspect="1" noChangeArrowheads="1"/>
            </p:cNvSpPr>
            <p:nvPr/>
          </p:nvSpPr>
          <p:spPr bwMode="auto">
            <a:xfrm>
              <a:off x="2725" y="3601"/>
              <a:ext cx="100" cy="5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685800" rtl="0" fontAlgn="base">
                <a:spcBef>
                  <a:spcPct val="0"/>
                </a:spcBef>
                <a:spcAft>
                  <a:spcPct val="0"/>
                </a:spcAft>
              </a:pPr>
              <a:endParaRPr lang="en-US" sz="1350" kern="1200" dirty="0">
                <a:solidFill>
                  <a:srgbClr val="000000"/>
                </a:solidFill>
                <a:latin typeface="Arial"/>
                <a:ea typeface="+mn-ea"/>
              </a:endParaRPr>
            </a:p>
          </p:txBody>
        </p:sp>
        <p:sp>
          <p:nvSpPr>
            <p:cNvPr id="1041" name="Freeform 30"/>
            <p:cNvSpPr>
              <a:spLocks noChangeAspect="1"/>
            </p:cNvSpPr>
            <p:nvPr/>
          </p:nvSpPr>
          <p:spPr bwMode="auto">
            <a:xfrm>
              <a:off x="3320" y="3726"/>
              <a:ext cx="320" cy="432"/>
            </a:xfrm>
            <a:custGeom>
              <a:avLst/>
              <a:gdLst>
                <a:gd name="T0" fmla="*/ 16679 w 239"/>
                <a:gd name="T1" fmla="*/ 45353 h 323"/>
                <a:gd name="T2" fmla="*/ 0 w 239"/>
                <a:gd name="T3" fmla="*/ 40991 h 323"/>
                <a:gd name="T4" fmla="*/ 3440 w 239"/>
                <a:gd name="T5" fmla="*/ 33007 h 323"/>
                <a:gd name="T6" fmla="*/ 16092 w 239"/>
                <a:gd name="T7" fmla="*/ 37226 h 323"/>
                <a:gd name="T8" fmla="*/ 23210 w 239"/>
                <a:gd name="T9" fmla="*/ 32229 h 323"/>
                <a:gd name="T10" fmla="*/ 16092 w 239"/>
                <a:gd name="T11" fmla="*/ 26769 h 323"/>
                <a:gd name="T12" fmla="*/ 7222 w 239"/>
                <a:gd name="T13" fmla="*/ 24633 h 323"/>
                <a:gd name="T14" fmla="*/ 1850 w 239"/>
                <a:gd name="T15" fmla="*/ 14449 h 323"/>
                <a:gd name="T16" fmla="*/ 19006 w 239"/>
                <a:gd name="T17" fmla="*/ 0 h 323"/>
                <a:gd name="T18" fmla="*/ 34079 w 239"/>
                <a:gd name="T19" fmla="*/ 3679 h 323"/>
                <a:gd name="T20" fmla="*/ 31245 w 239"/>
                <a:gd name="T21" fmla="*/ 12108 h 323"/>
                <a:gd name="T22" fmla="*/ 19461 w 239"/>
                <a:gd name="T23" fmla="*/ 8347 h 323"/>
                <a:gd name="T24" fmla="*/ 12662 w 239"/>
                <a:gd name="T25" fmla="*/ 13343 h 323"/>
                <a:gd name="T26" fmla="*/ 14573 w 239"/>
                <a:gd name="T27" fmla="*/ 16507 h 323"/>
                <a:gd name="T28" fmla="*/ 16896 w 239"/>
                <a:gd name="T29" fmla="*/ 17362 h 323"/>
                <a:gd name="T30" fmla="*/ 19778 w 239"/>
                <a:gd name="T31" fmla="*/ 17693 h 323"/>
                <a:gd name="T32" fmla="*/ 34079 w 239"/>
                <a:gd name="T33" fmla="*/ 30648 h 323"/>
                <a:gd name="T34" fmla="*/ 16679 w 239"/>
                <a:gd name="T35" fmla="*/ 45353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23">
                  <a:moveTo>
                    <a:pt x="117" y="323"/>
                  </a:moveTo>
                  <a:cubicBezTo>
                    <a:pt x="75" y="323"/>
                    <a:pt x="35" y="313"/>
                    <a:pt x="0" y="292"/>
                  </a:cubicBezTo>
                  <a:cubicBezTo>
                    <a:pt x="24" y="235"/>
                    <a:pt x="24" y="235"/>
                    <a:pt x="24" y="235"/>
                  </a:cubicBezTo>
                  <a:cubicBezTo>
                    <a:pt x="59" y="257"/>
                    <a:pt x="84" y="265"/>
                    <a:pt x="113" y="265"/>
                  </a:cubicBezTo>
                  <a:cubicBezTo>
                    <a:pt x="144" y="265"/>
                    <a:pt x="162" y="252"/>
                    <a:pt x="162" y="229"/>
                  </a:cubicBezTo>
                  <a:cubicBezTo>
                    <a:pt x="162" y="207"/>
                    <a:pt x="149" y="197"/>
                    <a:pt x="113" y="191"/>
                  </a:cubicBezTo>
                  <a:cubicBezTo>
                    <a:pt x="72" y="186"/>
                    <a:pt x="66" y="184"/>
                    <a:pt x="50" y="175"/>
                  </a:cubicBezTo>
                  <a:cubicBezTo>
                    <a:pt x="27" y="161"/>
                    <a:pt x="13" y="134"/>
                    <a:pt x="13" y="103"/>
                  </a:cubicBezTo>
                  <a:cubicBezTo>
                    <a:pt x="13" y="39"/>
                    <a:pt x="59" y="0"/>
                    <a:pt x="133" y="0"/>
                  </a:cubicBezTo>
                  <a:cubicBezTo>
                    <a:pt x="173" y="0"/>
                    <a:pt x="209" y="8"/>
                    <a:pt x="239" y="26"/>
                  </a:cubicBezTo>
                  <a:cubicBezTo>
                    <a:pt x="219" y="86"/>
                    <a:pt x="219" y="86"/>
                    <a:pt x="219" y="86"/>
                  </a:cubicBezTo>
                  <a:cubicBezTo>
                    <a:pt x="186" y="67"/>
                    <a:pt x="164" y="60"/>
                    <a:pt x="136" y="60"/>
                  </a:cubicBezTo>
                  <a:cubicBezTo>
                    <a:pt x="105" y="60"/>
                    <a:pt x="89" y="72"/>
                    <a:pt x="89" y="95"/>
                  </a:cubicBezTo>
                  <a:cubicBezTo>
                    <a:pt x="89" y="106"/>
                    <a:pt x="94" y="113"/>
                    <a:pt x="102" y="118"/>
                  </a:cubicBezTo>
                  <a:cubicBezTo>
                    <a:pt x="107" y="120"/>
                    <a:pt x="112" y="122"/>
                    <a:pt x="118" y="123"/>
                  </a:cubicBezTo>
                  <a:cubicBezTo>
                    <a:pt x="122" y="124"/>
                    <a:pt x="129" y="125"/>
                    <a:pt x="138" y="126"/>
                  </a:cubicBezTo>
                  <a:cubicBezTo>
                    <a:pt x="209" y="135"/>
                    <a:pt x="239" y="163"/>
                    <a:pt x="239" y="218"/>
                  </a:cubicBezTo>
                  <a:cubicBezTo>
                    <a:pt x="239" y="284"/>
                    <a:pt x="194" y="323"/>
                    <a:pt x="117" y="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grpSp>
    </p:spTree>
    <p:extLst>
      <p:ext uri="{BB962C8B-B14F-4D97-AF65-F5344CB8AC3E}">
        <p14:creationId xmlns:p14="http://schemas.microsoft.com/office/powerpoint/2010/main" val="272063754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dt="0"/>
  <p:txStyles>
    <p:titleStyle>
      <a:lvl1pPr algn="l" rtl="0" eaLnBrk="0" fontAlgn="base" hangingPunct="0">
        <a:lnSpc>
          <a:spcPct val="90000"/>
        </a:lnSpc>
        <a:spcBef>
          <a:spcPct val="0"/>
        </a:spcBef>
        <a:spcAft>
          <a:spcPct val="0"/>
        </a:spcAft>
        <a:defRPr sz="1650">
          <a:solidFill>
            <a:schemeClr val="bg1"/>
          </a:solidFill>
          <a:latin typeface="+mj-lt"/>
          <a:ea typeface="+mj-ea"/>
          <a:cs typeface="+mj-cs"/>
        </a:defRPr>
      </a:lvl1pPr>
      <a:lvl2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2pPr>
      <a:lvl3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3pPr>
      <a:lvl4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4pPr>
      <a:lvl5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5pPr>
      <a:lvl6pPr marL="342900" algn="l" rtl="0" fontAlgn="base">
        <a:lnSpc>
          <a:spcPct val="90000"/>
        </a:lnSpc>
        <a:spcBef>
          <a:spcPct val="0"/>
        </a:spcBef>
        <a:spcAft>
          <a:spcPct val="0"/>
        </a:spcAft>
        <a:defRPr sz="1650">
          <a:solidFill>
            <a:schemeClr val="bg1"/>
          </a:solidFill>
          <a:latin typeface="Arial Black" pitchFamily="34" charset="0"/>
          <a:cs typeface="Arial" pitchFamily="34" charset="0"/>
        </a:defRPr>
      </a:lvl6pPr>
      <a:lvl7pPr marL="685800" algn="l" rtl="0" fontAlgn="base">
        <a:lnSpc>
          <a:spcPct val="90000"/>
        </a:lnSpc>
        <a:spcBef>
          <a:spcPct val="0"/>
        </a:spcBef>
        <a:spcAft>
          <a:spcPct val="0"/>
        </a:spcAft>
        <a:defRPr sz="1650">
          <a:solidFill>
            <a:schemeClr val="bg1"/>
          </a:solidFill>
          <a:latin typeface="Arial Black" pitchFamily="34" charset="0"/>
          <a:cs typeface="Arial" pitchFamily="34" charset="0"/>
        </a:defRPr>
      </a:lvl7pPr>
      <a:lvl8pPr marL="1028700" algn="l" rtl="0" fontAlgn="base">
        <a:lnSpc>
          <a:spcPct val="90000"/>
        </a:lnSpc>
        <a:spcBef>
          <a:spcPct val="0"/>
        </a:spcBef>
        <a:spcAft>
          <a:spcPct val="0"/>
        </a:spcAft>
        <a:defRPr sz="1650">
          <a:solidFill>
            <a:schemeClr val="bg1"/>
          </a:solidFill>
          <a:latin typeface="Arial Black" pitchFamily="34" charset="0"/>
          <a:cs typeface="Arial" pitchFamily="34" charset="0"/>
        </a:defRPr>
      </a:lvl8pPr>
      <a:lvl9pPr marL="1371600" algn="l" rtl="0" fontAlgn="base">
        <a:lnSpc>
          <a:spcPct val="90000"/>
        </a:lnSpc>
        <a:spcBef>
          <a:spcPct val="0"/>
        </a:spcBef>
        <a:spcAft>
          <a:spcPct val="0"/>
        </a:spcAft>
        <a:defRPr sz="1650">
          <a:solidFill>
            <a:schemeClr val="bg1"/>
          </a:solidFill>
          <a:latin typeface="Arial Black" pitchFamily="34" charset="0"/>
          <a:cs typeface="Arial" pitchFamily="34" charset="0"/>
        </a:defRPr>
      </a:lvl9pPr>
    </p:titleStyle>
    <p:bodyStyle>
      <a:lvl1pPr marL="257175" indent="-257175" algn="l" rtl="0" eaLnBrk="0" fontAlgn="base" hangingPunct="0">
        <a:spcBef>
          <a:spcPct val="20000"/>
        </a:spcBef>
        <a:spcAft>
          <a:spcPct val="20000"/>
        </a:spcAft>
        <a:defRPr sz="1275" b="1">
          <a:solidFill>
            <a:srgbClr val="14A9DE"/>
          </a:solidFill>
          <a:latin typeface="+mn-lt"/>
          <a:ea typeface="+mn-ea"/>
          <a:cs typeface="+mn-cs"/>
        </a:defRPr>
      </a:lvl1pPr>
      <a:lvl2pPr marL="1191" indent="341710" algn="l" rtl="0" eaLnBrk="0" fontAlgn="base" hangingPunct="0">
        <a:spcBef>
          <a:spcPct val="20000"/>
        </a:spcBef>
        <a:spcAft>
          <a:spcPct val="0"/>
        </a:spcAft>
        <a:buClr>
          <a:srgbClr val="FF0000"/>
        </a:buClr>
        <a:defRPr sz="1275">
          <a:solidFill>
            <a:srgbClr val="14A9DE"/>
          </a:solidFill>
          <a:latin typeface="+mn-lt"/>
          <a:cs typeface="+mn-cs"/>
        </a:defRPr>
      </a:lvl2pPr>
      <a:lvl3pPr marL="148829" indent="-146447" algn="l" rtl="0" eaLnBrk="0" fontAlgn="base" hangingPunct="0">
        <a:spcBef>
          <a:spcPct val="20000"/>
        </a:spcBef>
        <a:spcAft>
          <a:spcPct val="0"/>
        </a:spcAft>
        <a:buClr>
          <a:srgbClr val="FF0000"/>
        </a:buClr>
        <a:buChar char="•"/>
        <a:defRPr sz="1275">
          <a:solidFill>
            <a:srgbClr val="726964"/>
          </a:solidFill>
          <a:latin typeface="+mn-lt"/>
          <a:cs typeface="+mn-cs"/>
        </a:defRPr>
      </a:lvl3pPr>
      <a:lvl4pPr marL="272654" indent="-122635" algn="l" rtl="0" eaLnBrk="0" fontAlgn="base" hangingPunct="0">
        <a:spcBef>
          <a:spcPct val="20000"/>
        </a:spcBef>
        <a:spcAft>
          <a:spcPct val="0"/>
        </a:spcAft>
        <a:buClr>
          <a:srgbClr val="FF0000"/>
        </a:buClr>
        <a:buChar char="•"/>
        <a:defRPr sz="1275">
          <a:solidFill>
            <a:srgbClr val="726964"/>
          </a:solidFill>
          <a:latin typeface="+mn-lt"/>
          <a:cs typeface="+mn-cs"/>
        </a:defRPr>
      </a:lvl4pPr>
      <a:lvl5pPr marL="413147" indent="-139304" algn="l" rtl="0" eaLnBrk="0" fontAlgn="base" hangingPunct="0">
        <a:spcBef>
          <a:spcPct val="20000"/>
        </a:spcBef>
        <a:spcAft>
          <a:spcPct val="0"/>
        </a:spcAft>
        <a:buClr>
          <a:srgbClr val="FF0000"/>
        </a:buClr>
        <a:buChar char="•"/>
        <a:defRPr sz="1275">
          <a:solidFill>
            <a:srgbClr val="726964"/>
          </a:solidFill>
          <a:latin typeface="+mn-lt"/>
          <a:cs typeface="+mn-cs"/>
        </a:defRPr>
      </a:lvl5pPr>
      <a:lvl6pPr marL="756047" indent="-139304" algn="l" rtl="0" fontAlgn="base">
        <a:spcBef>
          <a:spcPct val="20000"/>
        </a:spcBef>
        <a:spcAft>
          <a:spcPct val="0"/>
        </a:spcAft>
        <a:buClr>
          <a:srgbClr val="FF0000"/>
        </a:buClr>
        <a:buChar char="•"/>
        <a:defRPr sz="1275">
          <a:solidFill>
            <a:srgbClr val="726964"/>
          </a:solidFill>
          <a:latin typeface="+mn-lt"/>
          <a:cs typeface="+mn-cs"/>
        </a:defRPr>
      </a:lvl6pPr>
      <a:lvl7pPr marL="1098947" indent="-139304" algn="l" rtl="0" fontAlgn="base">
        <a:spcBef>
          <a:spcPct val="20000"/>
        </a:spcBef>
        <a:spcAft>
          <a:spcPct val="0"/>
        </a:spcAft>
        <a:buClr>
          <a:srgbClr val="FF0000"/>
        </a:buClr>
        <a:buChar char="•"/>
        <a:defRPr sz="1275">
          <a:solidFill>
            <a:srgbClr val="726964"/>
          </a:solidFill>
          <a:latin typeface="+mn-lt"/>
          <a:cs typeface="+mn-cs"/>
        </a:defRPr>
      </a:lvl7pPr>
      <a:lvl8pPr marL="1441847" indent="-139304" algn="l" rtl="0" fontAlgn="base">
        <a:spcBef>
          <a:spcPct val="20000"/>
        </a:spcBef>
        <a:spcAft>
          <a:spcPct val="0"/>
        </a:spcAft>
        <a:buClr>
          <a:srgbClr val="FF0000"/>
        </a:buClr>
        <a:buChar char="•"/>
        <a:defRPr sz="1275">
          <a:solidFill>
            <a:srgbClr val="726964"/>
          </a:solidFill>
          <a:latin typeface="+mn-lt"/>
          <a:cs typeface="+mn-cs"/>
        </a:defRPr>
      </a:lvl8pPr>
      <a:lvl9pPr marL="1784747" indent="-139304" algn="l" rtl="0" fontAlgn="base">
        <a:spcBef>
          <a:spcPct val="20000"/>
        </a:spcBef>
        <a:spcAft>
          <a:spcPct val="0"/>
        </a:spcAft>
        <a:buClr>
          <a:srgbClr val="FF0000"/>
        </a:buClr>
        <a:buChar char="•"/>
        <a:defRPr sz="1275">
          <a:solidFill>
            <a:srgbClr val="726964"/>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266700"/>
            <a:ext cx="3783012" cy="3381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5996" tIns="35996" rIns="35996" bIns="0" numCol="1" anchor="ctr" anchorCtr="0" compatLnSpc="1">
            <a:prstTxWarp prst="textNoShape">
              <a:avLst/>
            </a:prstTxWarp>
            <a:spAutoFit/>
          </a:bodyPr>
          <a:lstStyle/>
          <a:p>
            <a:pPr lvl="0"/>
            <a:r>
              <a:rPr lang="en-GB" altLang="en-US" smtClean="0"/>
              <a:t>CLICK TO EDIT MASTER</a:t>
            </a:r>
          </a:p>
        </p:txBody>
      </p:sp>
      <p:sp>
        <p:nvSpPr>
          <p:cNvPr id="1027" name="Rectangle 3"/>
          <p:cNvSpPr>
            <a:spLocks noGrp="1" noChangeArrowheads="1"/>
          </p:cNvSpPr>
          <p:nvPr>
            <p:ph type="body" idx="1"/>
          </p:nvPr>
        </p:nvSpPr>
        <p:spPr bwMode="auto">
          <a:xfrm>
            <a:off x="357188" y="1341438"/>
            <a:ext cx="8440737"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1" name="Rectangle 7"/>
          <p:cNvSpPr>
            <a:spLocks noGrp="1" noChangeArrowheads="1"/>
          </p:cNvSpPr>
          <p:nvPr>
            <p:ph type="ftr" sz="quarter" idx="3"/>
          </p:nvPr>
        </p:nvSpPr>
        <p:spPr bwMode="auto">
          <a:xfrm>
            <a:off x="357188" y="6456363"/>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b="1">
                <a:solidFill>
                  <a:srgbClr val="BBB1A5"/>
                </a:solidFill>
                <a:latin typeface="Arial" charset="0"/>
                <a:cs typeface="Arial" charset="0"/>
              </a:defRPr>
            </a:lvl1pPr>
          </a:lstStyle>
          <a:p>
            <a:pPr algn="l" defTabSz="914400" rtl="0" fontAlgn="base">
              <a:spcBef>
                <a:spcPct val="0"/>
              </a:spcBef>
              <a:spcAft>
                <a:spcPct val="0"/>
              </a:spcAft>
              <a:defRPr/>
            </a:pPr>
            <a:r>
              <a:rPr lang="en-GB" kern="1200" dirty="0"/>
              <a:t>© CITY &amp; GUILDS</a:t>
            </a:r>
          </a:p>
        </p:txBody>
      </p:sp>
      <p:sp>
        <p:nvSpPr>
          <p:cNvPr id="1029" name="Line 8"/>
          <p:cNvSpPr>
            <a:spLocks noChangeShapeType="1"/>
          </p:cNvSpPr>
          <p:nvPr/>
        </p:nvSpPr>
        <p:spPr bwMode="auto">
          <a:xfrm>
            <a:off x="357188" y="1125538"/>
            <a:ext cx="8432800" cy="0"/>
          </a:xfrm>
          <a:prstGeom prst="line">
            <a:avLst/>
          </a:prstGeom>
          <a:noFill/>
          <a:ln w="12700">
            <a:solidFill>
              <a:srgbClr val="BBB1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grpSp>
        <p:nvGrpSpPr>
          <p:cNvPr id="1030" name="Group 10"/>
          <p:cNvGrpSpPr>
            <a:grpSpLocks noChangeAspect="1"/>
          </p:cNvGrpSpPr>
          <p:nvPr/>
        </p:nvGrpSpPr>
        <p:grpSpPr bwMode="auto">
          <a:xfrm>
            <a:off x="7962900" y="369888"/>
            <a:ext cx="812800" cy="503237"/>
            <a:chOff x="1610" y="2840"/>
            <a:chExt cx="2130" cy="1318"/>
          </a:xfrm>
        </p:grpSpPr>
        <p:sp>
          <p:nvSpPr>
            <p:cNvPr id="2" name="Freeform 11"/>
            <p:cNvSpPr>
              <a:spLocks noChangeAspect="1" noEditPoints="1"/>
            </p:cNvSpPr>
            <p:nvPr/>
          </p:nvSpPr>
          <p:spPr bwMode="auto">
            <a:xfrm>
              <a:off x="2891" y="2840"/>
              <a:ext cx="849" cy="713"/>
            </a:xfrm>
            <a:custGeom>
              <a:avLst/>
              <a:gdLst>
                <a:gd name="T0" fmla="*/ 65532 w 634"/>
                <a:gd name="T1" fmla="*/ 39992 h 532"/>
                <a:gd name="T2" fmla="*/ 64482 w 634"/>
                <a:gd name="T3" fmla="*/ 41371 h 532"/>
                <a:gd name="T4" fmla="*/ 61571 w 634"/>
                <a:gd name="T5" fmla="*/ 43024 h 532"/>
                <a:gd name="T6" fmla="*/ 54631 w 634"/>
                <a:gd name="T7" fmla="*/ 43962 h 532"/>
                <a:gd name="T8" fmla="*/ 51379 w 634"/>
                <a:gd name="T9" fmla="*/ 42477 h 532"/>
                <a:gd name="T10" fmla="*/ 40673 w 634"/>
                <a:gd name="T11" fmla="*/ 42072 h 532"/>
                <a:gd name="T12" fmla="*/ 42881 w 634"/>
                <a:gd name="T13" fmla="*/ 54405 h 532"/>
                <a:gd name="T14" fmla="*/ 48331 w 634"/>
                <a:gd name="T15" fmla="*/ 54219 h 532"/>
                <a:gd name="T16" fmla="*/ 49613 w 634"/>
                <a:gd name="T17" fmla="*/ 57029 h 532"/>
                <a:gd name="T18" fmla="*/ 39241 w 634"/>
                <a:gd name="T19" fmla="*/ 57662 h 532"/>
                <a:gd name="T20" fmla="*/ 36345 w 634"/>
                <a:gd name="T21" fmla="*/ 52529 h 532"/>
                <a:gd name="T22" fmla="*/ 34247 w 634"/>
                <a:gd name="T23" fmla="*/ 46482 h 532"/>
                <a:gd name="T24" fmla="*/ 27073 w 634"/>
                <a:gd name="T25" fmla="*/ 51285 h 532"/>
                <a:gd name="T26" fmla="*/ 20881 w 634"/>
                <a:gd name="T27" fmla="*/ 54120 h 532"/>
                <a:gd name="T28" fmla="*/ 24822 w 634"/>
                <a:gd name="T29" fmla="*/ 54120 h 532"/>
                <a:gd name="T30" fmla="*/ 26389 w 634"/>
                <a:gd name="T31" fmla="*/ 55899 h 532"/>
                <a:gd name="T32" fmla="*/ 25980 w 634"/>
                <a:gd name="T33" fmla="*/ 57662 h 532"/>
                <a:gd name="T34" fmla="*/ 17039 w 634"/>
                <a:gd name="T35" fmla="*/ 53192 h 532"/>
                <a:gd name="T36" fmla="*/ 16688 w 634"/>
                <a:gd name="T37" fmla="*/ 49645 h 532"/>
                <a:gd name="T38" fmla="*/ 25186 w 634"/>
                <a:gd name="T39" fmla="*/ 40729 h 532"/>
                <a:gd name="T40" fmla="*/ 11769 w 634"/>
                <a:gd name="T41" fmla="*/ 19676 h 532"/>
                <a:gd name="T42" fmla="*/ 29925 w 634"/>
                <a:gd name="T43" fmla="*/ 9446 h 532"/>
                <a:gd name="T44" fmla="*/ 32054 w 634"/>
                <a:gd name="T45" fmla="*/ 27020 h 532"/>
                <a:gd name="T46" fmla="*/ 27962 w 634"/>
                <a:gd name="T47" fmla="*/ 29638 h 532"/>
                <a:gd name="T48" fmla="*/ 16167 w 634"/>
                <a:gd name="T49" fmla="*/ 22379 h 532"/>
                <a:gd name="T50" fmla="*/ 24294 w 634"/>
                <a:gd name="T51" fmla="*/ 37325 h 532"/>
                <a:gd name="T52" fmla="*/ 38169 w 634"/>
                <a:gd name="T53" fmla="*/ 31530 h 532"/>
                <a:gd name="T54" fmla="*/ 34583 w 634"/>
                <a:gd name="T55" fmla="*/ 29025 h 532"/>
                <a:gd name="T56" fmla="*/ 37142 w 634"/>
                <a:gd name="T57" fmla="*/ 20248 h 532"/>
                <a:gd name="T58" fmla="*/ 35710 w 634"/>
                <a:gd name="T59" fmla="*/ 14718 h 532"/>
                <a:gd name="T60" fmla="*/ 46382 w 634"/>
                <a:gd name="T61" fmla="*/ 11842 h 532"/>
                <a:gd name="T62" fmla="*/ 53938 w 634"/>
                <a:gd name="T63" fmla="*/ 14407 h 532"/>
                <a:gd name="T64" fmla="*/ 56477 w 634"/>
                <a:gd name="T65" fmla="*/ 19725 h 532"/>
                <a:gd name="T66" fmla="*/ 51743 w 634"/>
                <a:gd name="T67" fmla="*/ 19821 h 532"/>
                <a:gd name="T68" fmla="*/ 57291 w 634"/>
                <a:gd name="T69" fmla="*/ 21119 h 532"/>
                <a:gd name="T70" fmla="*/ 52562 w 634"/>
                <a:gd name="T71" fmla="*/ 20929 h 532"/>
                <a:gd name="T72" fmla="*/ 55403 w 634"/>
                <a:gd name="T73" fmla="*/ 22379 h 532"/>
                <a:gd name="T74" fmla="*/ 54466 w 634"/>
                <a:gd name="T75" fmla="*/ 25878 h 532"/>
                <a:gd name="T76" fmla="*/ 56746 w 634"/>
                <a:gd name="T77" fmla="*/ 29614 h 532"/>
                <a:gd name="T78" fmla="*/ 60250 w 634"/>
                <a:gd name="T79" fmla="*/ 25838 h 532"/>
                <a:gd name="T80" fmla="*/ 63767 w 634"/>
                <a:gd name="T81" fmla="*/ 22880 h 532"/>
                <a:gd name="T82" fmla="*/ 66179 w 634"/>
                <a:gd name="T83" fmla="*/ 24901 h 532"/>
                <a:gd name="T84" fmla="*/ 66270 w 634"/>
                <a:gd name="T85" fmla="*/ 29025 h 532"/>
                <a:gd name="T86" fmla="*/ 62186 w 634"/>
                <a:gd name="T87" fmla="*/ 31598 h 532"/>
                <a:gd name="T88" fmla="*/ 62440 w 634"/>
                <a:gd name="T89" fmla="*/ 34241 h 532"/>
                <a:gd name="T90" fmla="*/ 55075 w 634"/>
                <a:gd name="T91" fmla="*/ 35710 h 532"/>
                <a:gd name="T92" fmla="*/ 64347 w 634"/>
                <a:gd name="T93" fmla="*/ 36632 h 532"/>
                <a:gd name="T94" fmla="*/ 12866 w 634"/>
                <a:gd name="T95" fmla="*/ 9269 h 532"/>
                <a:gd name="T96" fmla="*/ 18300 w 634"/>
                <a:gd name="T97" fmla="*/ 3737 h 532"/>
                <a:gd name="T98" fmla="*/ 52267 w 634"/>
                <a:gd name="T99" fmla="*/ 15241 h 532"/>
                <a:gd name="T100" fmla="*/ 52097 w 634"/>
                <a:gd name="T101" fmla="*/ 16272 h 532"/>
                <a:gd name="T102" fmla="*/ 57423 w 634"/>
                <a:gd name="T103" fmla="*/ 16967 h 5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32">
                  <a:moveTo>
                    <a:pt x="627" y="370"/>
                  </a:moveTo>
                  <a:cubicBezTo>
                    <a:pt x="627" y="370"/>
                    <a:pt x="624" y="363"/>
                    <a:pt x="619" y="363"/>
                  </a:cubicBezTo>
                  <a:cubicBezTo>
                    <a:pt x="619" y="366"/>
                    <a:pt x="617" y="369"/>
                    <a:pt x="613" y="369"/>
                  </a:cubicBezTo>
                  <a:cubicBezTo>
                    <a:pt x="614" y="371"/>
                    <a:pt x="613" y="373"/>
                    <a:pt x="612" y="374"/>
                  </a:cubicBezTo>
                  <a:cubicBezTo>
                    <a:pt x="615" y="389"/>
                    <a:pt x="605" y="391"/>
                    <a:pt x="605" y="391"/>
                  </a:cubicBezTo>
                  <a:cubicBezTo>
                    <a:pt x="605" y="391"/>
                    <a:pt x="606" y="384"/>
                    <a:pt x="603" y="382"/>
                  </a:cubicBezTo>
                  <a:cubicBezTo>
                    <a:pt x="599" y="383"/>
                    <a:pt x="596" y="383"/>
                    <a:pt x="593" y="382"/>
                  </a:cubicBezTo>
                  <a:cubicBezTo>
                    <a:pt x="592" y="383"/>
                    <a:pt x="591" y="385"/>
                    <a:pt x="587" y="385"/>
                  </a:cubicBezTo>
                  <a:cubicBezTo>
                    <a:pt x="587" y="397"/>
                    <a:pt x="576" y="397"/>
                    <a:pt x="576" y="397"/>
                  </a:cubicBezTo>
                  <a:cubicBezTo>
                    <a:pt x="576" y="397"/>
                    <a:pt x="579" y="390"/>
                    <a:pt x="578" y="387"/>
                  </a:cubicBezTo>
                  <a:cubicBezTo>
                    <a:pt x="573" y="386"/>
                    <a:pt x="567" y="383"/>
                    <a:pt x="566" y="377"/>
                  </a:cubicBezTo>
                  <a:cubicBezTo>
                    <a:pt x="539" y="375"/>
                    <a:pt x="536" y="395"/>
                    <a:pt x="511" y="406"/>
                  </a:cubicBezTo>
                  <a:cubicBezTo>
                    <a:pt x="512" y="401"/>
                    <a:pt x="509" y="397"/>
                    <a:pt x="510" y="393"/>
                  </a:cubicBezTo>
                  <a:cubicBezTo>
                    <a:pt x="505" y="395"/>
                    <a:pt x="495" y="409"/>
                    <a:pt x="485" y="410"/>
                  </a:cubicBezTo>
                  <a:cubicBezTo>
                    <a:pt x="488" y="403"/>
                    <a:pt x="482" y="399"/>
                    <a:pt x="481" y="392"/>
                  </a:cubicBezTo>
                  <a:cubicBezTo>
                    <a:pt x="474" y="403"/>
                    <a:pt x="451" y="413"/>
                    <a:pt x="451" y="413"/>
                  </a:cubicBezTo>
                  <a:cubicBezTo>
                    <a:pt x="455" y="392"/>
                    <a:pt x="434" y="390"/>
                    <a:pt x="429" y="389"/>
                  </a:cubicBezTo>
                  <a:cubicBezTo>
                    <a:pt x="412" y="391"/>
                    <a:pt x="397" y="390"/>
                    <a:pt x="380" y="389"/>
                  </a:cubicBezTo>
                  <a:cubicBezTo>
                    <a:pt x="366" y="404"/>
                    <a:pt x="444" y="385"/>
                    <a:pt x="444" y="433"/>
                  </a:cubicBezTo>
                  <a:cubicBezTo>
                    <a:pt x="444" y="476"/>
                    <a:pt x="387" y="467"/>
                    <a:pt x="387" y="488"/>
                  </a:cubicBezTo>
                  <a:cubicBezTo>
                    <a:pt x="387" y="498"/>
                    <a:pt x="397" y="502"/>
                    <a:pt x="401" y="502"/>
                  </a:cubicBezTo>
                  <a:cubicBezTo>
                    <a:pt x="405" y="502"/>
                    <a:pt x="416" y="494"/>
                    <a:pt x="423" y="493"/>
                  </a:cubicBezTo>
                  <a:cubicBezTo>
                    <a:pt x="431" y="492"/>
                    <a:pt x="434" y="496"/>
                    <a:pt x="434" y="496"/>
                  </a:cubicBezTo>
                  <a:cubicBezTo>
                    <a:pt x="448" y="491"/>
                    <a:pt x="452" y="501"/>
                    <a:pt x="452" y="501"/>
                  </a:cubicBezTo>
                  <a:cubicBezTo>
                    <a:pt x="452" y="501"/>
                    <a:pt x="446" y="499"/>
                    <a:pt x="443" y="504"/>
                  </a:cubicBezTo>
                  <a:cubicBezTo>
                    <a:pt x="447" y="506"/>
                    <a:pt x="451" y="511"/>
                    <a:pt x="452" y="514"/>
                  </a:cubicBezTo>
                  <a:cubicBezTo>
                    <a:pt x="465" y="514"/>
                    <a:pt x="464" y="526"/>
                    <a:pt x="464" y="526"/>
                  </a:cubicBezTo>
                  <a:cubicBezTo>
                    <a:pt x="464" y="526"/>
                    <a:pt x="459" y="521"/>
                    <a:pt x="453" y="524"/>
                  </a:cubicBezTo>
                  <a:cubicBezTo>
                    <a:pt x="452" y="530"/>
                    <a:pt x="449" y="532"/>
                    <a:pt x="449" y="532"/>
                  </a:cubicBezTo>
                  <a:cubicBezTo>
                    <a:pt x="449" y="532"/>
                    <a:pt x="377" y="532"/>
                    <a:pt x="367" y="532"/>
                  </a:cubicBezTo>
                  <a:cubicBezTo>
                    <a:pt x="356" y="532"/>
                    <a:pt x="354" y="515"/>
                    <a:pt x="347" y="511"/>
                  </a:cubicBezTo>
                  <a:cubicBezTo>
                    <a:pt x="340" y="508"/>
                    <a:pt x="332" y="512"/>
                    <a:pt x="321" y="508"/>
                  </a:cubicBezTo>
                  <a:cubicBezTo>
                    <a:pt x="332" y="501"/>
                    <a:pt x="333" y="491"/>
                    <a:pt x="340" y="485"/>
                  </a:cubicBezTo>
                  <a:cubicBezTo>
                    <a:pt x="333" y="484"/>
                    <a:pt x="331" y="481"/>
                    <a:pt x="321" y="481"/>
                  </a:cubicBezTo>
                  <a:cubicBezTo>
                    <a:pt x="331" y="467"/>
                    <a:pt x="356" y="462"/>
                    <a:pt x="356" y="450"/>
                  </a:cubicBezTo>
                  <a:cubicBezTo>
                    <a:pt x="356" y="434"/>
                    <a:pt x="330" y="434"/>
                    <a:pt x="320" y="429"/>
                  </a:cubicBezTo>
                  <a:cubicBezTo>
                    <a:pt x="320" y="454"/>
                    <a:pt x="301" y="464"/>
                    <a:pt x="285" y="468"/>
                  </a:cubicBezTo>
                  <a:cubicBezTo>
                    <a:pt x="270" y="472"/>
                    <a:pt x="263" y="485"/>
                    <a:pt x="258" y="490"/>
                  </a:cubicBezTo>
                  <a:cubicBezTo>
                    <a:pt x="258" y="482"/>
                    <a:pt x="255" y="481"/>
                    <a:pt x="253" y="473"/>
                  </a:cubicBezTo>
                  <a:cubicBezTo>
                    <a:pt x="248" y="479"/>
                    <a:pt x="238" y="483"/>
                    <a:pt x="231" y="493"/>
                  </a:cubicBezTo>
                  <a:cubicBezTo>
                    <a:pt x="233" y="486"/>
                    <a:pt x="227" y="480"/>
                    <a:pt x="223" y="480"/>
                  </a:cubicBezTo>
                  <a:cubicBezTo>
                    <a:pt x="213" y="480"/>
                    <a:pt x="195" y="494"/>
                    <a:pt x="195" y="499"/>
                  </a:cubicBezTo>
                  <a:cubicBezTo>
                    <a:pt x="195" y="501"/>
                    <a:pt x="201" y="502"/>
                    <a:pt x="204" y="502"/>
                  </a:cubicBezTo>
                  <a:cubicBezTo>
                    <a:pt x="206" y="499"/>
                    <a:pt x="211" y="494"/>
                    <a:pt x="220" y="494"/>
                  </a:cubicBezTo>
                  <a:cubicBezTo>
                    <a:pt x="228" y="494"/>
                    <a:pt x="231" y="497"/>
                    <a:pt x="232" y="499"/>
                  </a:cubicBezTo>
                  <a:cubicBezTo>
                    <a:pt x="243" y="497"/>
                    <a:pt x="247" y="507"/>
                    <a:pt x="247" y="507"/>
                  </a:cubicBezTo>
                  <a:cubicBezTo>
                    <a:pt x="247" y="507"/>
                    <a:pt x="240" y="504"/>
                    <a:pt x="240" y="510"/>
                  </a:cubicBezTo>
                  <a:cubicBezTo>
                    <a:pt x="246" y="511"/>
                    <a:pt x="247" y="516"/>
                    <a:pt x="247" y="516"/>
                  </a:cubicBezTo>
                  <a:cubicBezTo>
                    <a:pt x="247" y="516"/>
                    <a:pt x="259" y="515"/>
                    <a:pt x="259" y="527"/>
                  </a:cubicBezTo>
                  <a:cubicBezTo>
                    <a:pt x="255" y="523"/>
                    <a:pt x="251" y="523"/>
                    <a:pt x="249" y="525"/>
                  </a:cubicBezTo>
                  <a:cubicBezTo>
                    <a:pt x="248" y="530"/>
                    <a:pt x="243" y="532"/>
                    <a:pt x="243" y="532"/>
                  </a:cubicBezTo>
                  <a:cubicBezTo>
                    <a:pt x="155" y="532"/>
                    <a:pt x="155" y="532"/>
                    <a:pt x="155" y="532"/>
                  </a:cubicBezTo>
                  <a:cubicBezTo>
                    <a:pt x="150" y="532"/>
                    <a:pt x="140" y="528"/>
                    <a:pt x="140" y="516"/>
                  </a:cubicBezTo>
                  <a:cubicBezTo>
                    <a:pt x="140" y="503"/>
                    <a:pt x="154" y="498"/>
                    <a:pt x="159" y="491"/>
                  </a:cubicBezTo>
                  <a:cubicBezTo>
                    <a:pt x="159" y="491"/>
                    <a:pt x="146" y="484"/>
                    <a:pt x="136" y="486"/>
                  </a:cubicBezTo>
                  <a:cubicBezTo>
                    <a:pt x="141" y="476"/>
                    <a:pt x="164" y="473"/>
                    <a:pt x="177" y="465"/>
                  </a:cubicBezTo>
                  <a:cubicBezTo>
                    <a:pt x="172" y="462"/>
                    <a:pt x="163" y="459"/>
                    <a:pt x="156" y="458"/>
                  </a:cubicBezTo>
                  <a:cubicBezTo>
                    <a:pt x="168" y="453"/>
                    <a:pt x="175" y="442"/>
                    <a:pt x="196" y="440"/>
                  </a:cubicBezTo>
                  <a:cubicBezTo>
                    <a:pt x="205" y="439"/>
                    <a:pt x="217" y="431"/>
                    <a:pt x="222" y="421"/>
                  </a:cubicBezTo>
                  <a:cubicBezTo>
                    <a:pt x="226" y="411"/>
                    <a:pt x="235" y="376"/>
                    <a:pt x="235" y="376"/>
                  </a:cubicBezTo>
                  <a:cubicBezTo>
                    <a:pt x="235" y="376"/>
                    <a:pt x="159" y="412"/>
                    <a:pt x="107" y="412"/>
                  </a:cubicBezTo>
                  <a:cubicBezTo>
                    <a:pt x="27" y="412"/>
                    <a:pt x="2" y="358"/>
                    <a:pt x="1" y="314"/>
                  </a:cubicBezTo>
                  <a:cubicBezTo>
                    <a:pt x="0" y="231"/>
                    <a:pt x="77" y="202"/>
                    <a:pt x="110" y="181"/>
                  </a:cubicBezTo>
                  <a:cubicBezTo>
                    <a:pt x="79" y="157"/>
                    <a:pt x="57" y="130"/>
                    <a:pt x="57" y="92"/>
                  </a:cubicBezTo>
                  <a:cubicBezTo>
                    <a:pt x="57" y="27"/>
                    <a:pt x="124" y="0"/>
                    <a:pt x="174" y="0"/>
                  </a:cubicBezTo>
                  <a:cubicBezTo>
                    <a:pt x="223" y="0"/>
                    <a:pt x="280" y="26"/>
                    <a:pt x="280" y="87"/>
                  </a:cubicBezTo>
                  <a:cubicBezTo>
                    <a:pt x="280" y="148"/>
                    <a:pt x="190" y="185"/>
                    <a:pt x="190" y="185"/>
                  </a:cubicBezTo>
                  <a:cubicBezTo>
                    <a:pt x="190" y="185"/>
                    <a:pt x="200" y="193"/>
                    <a:pt x="212" y="199"/>
                  </a:cubicBezTo>
                  <a:cubicBezTo>
                    <a:pt x="254" y="192"/>
                    <a:pt x="277" y="232"/>
                    <a:pt x="300" y="249"/>
                  </a:cubicBezTo>
                  <a:cubicBezTo>
                    <a:pt x="288" y="247"/>
                    <a:pt x="279" y="249"/>
                    <a:pt x="279" y="249"/>
                  </a:cubicBezTo>
                  <a:cubicBezTo>
                    <a:pt x="293" y="261"/>
                    <a:pt x="303" y="279"/>
                    <a:pt x="309" y="286"/>
                  </a:cubicBezTo>
                  <a:cubicBezTo>
                    <a:pt x="292" y="277"/>
                    <a:pt x="261" y="274"/>
                    <a:pt x="261" y="274"/>
                  </a:cubicBezTo>
                  <a:cubicBezTo>
                    <a:pt x="261" y="274"/>
                    <a:pt x="265" y="282"/>
                    <a:pt x="267" y="303"/>
                  </a:cubicBezTo>
                  <a:cubicBezTo>
                    <a:pt x="243" y="270"/>
                    <a:pt x="182" y="275"/>
                    <a:pt x="186" y="226"/>
                  </a:cubicBezTo>
                  <a:cubicBezTo>
                    <a:pt x="166" y="214"/>
                    <a:pt x="151" y="207"/>
                    <a:pt x="151" y="207"/>
                  </a:cubicBezTo>
                  <a:cubicBezTo>
                    <a:pt x="151" y="207"/>
                    <a:pt x="83" y="234"/>
                    <a:pt x="83" y="293"/>
                  </a:cubicBezTo>
                  <a:cubicBezTo>
                    <a:pt x="83" y="346"/>
                    <a:pt x="129" y="367"/>
                    <a:pt x="163" y="367"/>
                  </a:cubicBezTo>
                  <a:cubicBezTo>
                    <a:pt x="197" y="367"/>
                    <a:pt x="215" y="352"/>
                    <a:pt x="227" y="345"/>
                  </a:cubicBezTo>
                  <a:cubicBezTo>
                    <a:pt x="238" y="338"/>
                    <a:pt x="270" y="317"/>
                    <a:pt x="316" y="317"/>
                  </a:cubicBezTo>
                  <a:cubicBezTo>
                    <a:pt x="356" y="317"/>
                    <a:pt x="370" y="312"/>
                    <a:pt x="370" y="300"/>
                  </a:cubicBezTo>
                  <a:cubicBezTo>
                    <a:pt x="370" y="294"/>
                    <a:pt x="365" y="291"/>
                    <a:pt x="357" y="291"/>
                  </a:cubicBezTo>
                  <a:cubicBezTo>
                    <a:pt x="349" y="291"/>
                    <a:pt x="341" y="297"/>
                    <a:pt x="328" y="295"/>
                  </a:cubicBezTo>
                  <a:cubicBezTo>
                    <a:pt x="344" y="287"/>
                    <a:pt x="339" y="277"/>
                    <a:pt x="347" y="267"/>
                  </a:cubicBezTo>
                  <a:cubicBezTo>
                    <a:pt x="344" y="261"/>
                    <a:pt x="323" y="268"/>
                    <a:pt x="323" y="268"/>
                  </a:cubicBezTo>
                  <a:cubicBezTo>
                    <a:pt x="323" y="268"/>
                    <a:pt x="332" y="241"/>
                    <a:pt x="343" y="228"/>
                  </a:cubicBezTo>
                  <a:cubicBezTo>
                    <a:pt x="331" y="232"/>
                    <a:pt x="322" y="229"/>
                    <a:pt x="314" y="231"/>
                  </a:cubicBezTo>
                  <a:cubicBezTo>
                    <a:pt x="326" y="220"/>
                    <a:pt x="329" y="194"/>
                    <a:pt x="347" y="187"/>
                  </a:cubicBezTo>
                  <a:cubicBezTo>
                    <a:pt x="329" y="190"/>
                    <a:pt x="330" y="186"/>
                    <a:pt x="316" y="189"/>
                  </a:cubicBezTo>
                  <a:cubicBezTo>
                    <a:pt x="329" y="181"/>
                    <a:pt x="340" y="149"/>
                    <a:pt x="366" y="148"/>
                  </a:cubicBezTo>
                  <a:cubicBezTo>
                    <a:pt x="363" y="143"/>
                    <a:pt x="341" y="143"/>
                    <a:pt x="334" y="136"/>
                  </a:cubicBezTo>
                  <a:cubicBezTo>
                    <a:pt x="351" y="134"/>
                    <a:pt x="366" y="117"/>
                    <a:pt x="394" y="120"/>
                  </a:cubicBezTo>
                  <a:cubicBezTo>
                    <a:pt x="379" y="111"/>
                    <a:pt x="379" y="101"/>
                    <a:pt x="373" y="93"/>
                  </a:cubicBezTo>
                  <a:cubicBezTo>
                    <a:pt x="392" y="103"/>
                    <a:pt x="422" y="98"/>
                    <a:pt x="434" y="109"/>
                  </a:cubicBezTo>
                  <a:cubicBezTo>
                    <a:pt x="447" y="87"/>
                    <a:pt x="470" y="97"/>
                    <a:pt x="487" y="96"/>
                  </a:cubicBezTo>
                  <a:cubicBezTo>
                    <a:pt x="480" y="104"/>
                    <a:pt x="470" y="105"/>
                    <a:pt x="470" y="111"/>
                  </a:cubicBezTo>
                  <a:cubicBezTo>
                    <a:pt x="470" y="120"/>
                    <a:pt x="506" y="124"/>
                    <a:pt x="504" y="133"/>
                  </a:cubicBezTo>
                  <a:cubicBezTo>
                    <a:pt x="514" y="134"/>
                    <a:pt x="527" y="139"/>
                    <a:pt x="535" y="142"/>
                  </a:cubicBezTo>
                  <a:cubicBezTo>
                    <a:pt x="551" y="144"/>
                    <a:pt x="545" y="156"/>
                    <a:pt x="542" y="158"/>
                  </a:cubicBezTo>
                  <a:cubicBezTo>
                    <a:pt x="546" y="166"/>
                    <a:pt x="538" y="176"/>
                    <a:pt x="529" y="182"/>
                  </a:cubicBezTo>
                  <a:cubicBezTo>
                    <a:pt x="528" y="188"/>
                    <a:pt x="519" y="190"/>
                    <a:pt x="519" y="190"/>
                  </a:cubicBezTo>
                  <a:cubicBezTo>
                    <a:pt x="519" y="190"/>
                    <a:pt x="521" y="184"/>
                    <a:pt x="519" y="183"/>
                  </a:cubicBezTo>
                  <a:cubicBezTo>
                    <a:pt x="503" y="183"/>
                    <a:pt x="486" y="171"/>
                    <a:pt x="484" y="183"/>
                  </a:cubicBezTo>
                  <a:cubicBezTo>
                    <a:pt x="484" y="185"/>
                    <a:pt x="484" y="186"/>
                    <a:pt x="484" y="188"/>
                  </a:cubicBezTo>
                  <a:cubicBezTo>
                    <a:pt x="485" y="188"/>
                    <a:pt x="488" y="187"/>
                    <a:pt x="491" y="187"/>
                  </a:cubicBezTo>
                  <a:cubicBezTo>
                    <a:pt x="501" y="187"/>
                    <a:pt x="521" y="195"/>
                    <a:pt x="536" y="195"/>
                  </a:cubicBezTo>
                  <a:cubicBezTo>
                    <a:pt x="559" y="194"/>
                    <a:pt x="557" y="163"/>
                    <a:pt x="580" y="164"/>
                  </a:cubicBezTo>
                  <a:cubicBezTo>
                    <a:pt x="561" y="173"/>
                    <a:pt x="581" y="203"/>
                    <a:pt x="548" y="206"/>
                  </a:cubicBezTo>
                  <a:cubicBezTo>
                    <a:pt x="531" y="207"/>
                    <a:pt x="506" y="193"/>
                    <a:pt x="492" y="193"/>
                  </a:cubicBezTo>
                  <a:cubicBezTo>
                    <a:pt x="489" y="193"/>
                    <a:pt x="487" y="194"/>
                    <a:pt x="486" y="194"/>
                  </a:cubicBezTo>
                  <a:cubicBezTo>
                    <a:pt x="491" y="207"/>
                    <a:pt x="511" y="212"/>
                    <a:pt x="516" y="201"/>
                  </a:cubicBezTo>
                  <a:cubicBezTo>
                    <a:pt x="519" y="203"/>
                    <a:pt x="518" y="207"/>
                    <a:pt x="518" y="207"/>
                  </a:cubicBezTo>
                  <a:cubicBezTo>
                    <a:pt x="522" y="208"/>
                    <a:pt x="527" y="208"/>
                    <a:pt x="527" y="216"/>
                  </a:cubicBezTo>
                  <a:cubicBezTo>
                    <a:pt x="527" y="224"/>
                    <a:pt x="521" y="228"/>
                    <a:pt x="521" y="228"/>
                  </a:cubicBezTo>
                  <a:cubicBezTo>
                    <a:pt x="521" y="232"/>
                    <a:pt x="514" y="239"/>
                    <a:pt x="509" y="239"/>
                  </a:cubicBezTo>
                  <a:cubicBezTo>
                    <a:pt x="512" y="234"/>
                    <a:pt x="512" y="224"/>
                    <a:pt x="492" y="224"/>
                  </a:cubicBezTo>
                  <a:cubicBezTo>
                    <a:pt x="471" y="224"/>
                    <a:pt x="477" y="243"/>
                    <a:pt x="486" y="246"/>
                  </a:cubicBezTo>
                  <a:cubicBezTo>
                    <a:pt x="515" y="255"/>
                    <a:pt x="517" y="267"/>
                    <a:pt x="530" y="273"/>
                  </a:cubicBezTo>
                  <a:cubicBezTo>
                    <a:pt x="530" y="277"/>
                    <a:pt x="515" y="273"/>
                    <a:pt x="515" y="276"/>
                  </a:cubicBezTo>
                  <a:cubicBezTo>
                    <a:pt x="515" y="279"/>
                    <a:pt x="520" y="281"/>
                    <a:pt x="528" y="281"/>
                  </a:cubicBezTo>
                  <a:cubicBezTo>
                    <a:pt x="540" y="281"/>
                    <a:pt x="563" y="265"/>
                    <a:pt x="563" y="238"/>
                  </a:cubicBezTo>
                  <a:cubicBezTo>
                    <a:pt x="557" y="226"/>
                    <a:pt x="567" y="207"/>
                    <a:pt x="585" y="210"/>
                  </a:cubicBezTo>
                  <a:cubicBezTo>
                    <a:pt x="590" y="196"/>
                    <a:pt x="602" y="199"/>
                    <a:pt x="602" y="199"/>
                  </a:cubicBezTo>
                  <a:cubicBezTo>
                    <a:pt x="602" y="199"/>
                    <a:pt x="595" y="204"/>
                    <a:pt x="596" y="211"/>
                  </a:cubicBezTo>
                  <a:cubicBezTo>
                    <a:pt x="612" y="209"/>
                    <a:pt x="616" y="220"/>
                    <a:pt x="616" y="220"/>
                  </a:cubicBezTo>
                  <a:cubicBezTo>
                    <a:pt x="616" y="220"/>
                    <a:pt x="632" y="220"/>
                    <a:pt x="632" y="231"/>
                  </a:cubicBezTo>
                  <a:cubicBezTo>
                    <a:pt x="629" y="228"/>
                    <a:pt x="621" y="228"/>
                    <a:pt x="619" y="230"/>
                  </a:cubicBezTo>
                  <a:cubicBezTo>
                    <a:pt x="619" y="234"/>
                    <a:pt x="618" y="238"/>
                    <a:pt x="616" y="239"/>
                  </a:cubicBezTo>
                  <a:cubicBezTo>
                    <a:pt x="618" y="242"/>
                    <a:pt x="618" y="245"/>
                    <a:pt x="618" y="249"/>
                  </a:cubicBezTo>
                  <a:cubicBezTo>
                    <a:pt x="629" y="256"/>
                    <a:pt x="620" y="268"/>
                    <a:pt x="620" y="268"/>
                  </a:cubicBezTo>
                  <a:cubicBezTo>
                    <a:pt x="620" y="268"/>
                    <a:pt x="619" y="259"/>
                    <a:pt x="614" y="260"/>
                  </a:cubicBezTo>
                  <a:cubicBezTo>
                    <a:pt x="613" y="264"/>
                    <a:pt x="605" y="269"/>
                    <a:pt x="599" y="268"/>
                  </a:cubicBezTo>
                  <a:cubicBezTo>
                    <a:pt x="595" y="279"/>
                    <a:pt x="587" y="285"/>
                    <a:pt x="582" y="292"/>
                  </a:cubicBezTo>
                  <a:cubicBezTo>
                    <a:pt x="591" y="295"/>
                    <a:pt x="590" y="297"/>
                    <a:pt x="598" y="300"/>
                  </a:cubicBezTo>
                  <a:cubicBezTo>
                    <a:pt x="590" y="306"/>
                    <a:pt x="573" y="309"/>
                    <a:pt x="573" y="309"/>
                  </a:cubicBezTo>
                  <a:cubicBezTo>
                    <a:pt x="573" y="309"/>
                    <a:pt x="576" y="313"/>
                    <a:pt x="584" y="316"/>
                  </a:cubicBezTo>
                  <a:cubicBezTo>
                    <a:pt x="574" y="326"/>
                    <a:pt x="552" y="322"/>
                    <a:pt x="552" y="322"/>
                  </a:cubicBezTo>
                  <a:cubicBezTo>
                    <a:pt x="552" y="322"/>
                    <a:pt x="553" y="326"/>
                    <a:pt x="561" y="333"/>
                  </a:cubicBezTo>
                  <a:cubicBezTo>
                    <a:pt x="547" y="335"/>
                    <a:pt x="526" y="330"/>
                    <a:pt x="515" y="330"/>
                  </a:cubicBezTo>
                  <a:cubicBezTo>
                    <a:pt x="499" y="330"/>
                    <a:pt x="499" y="347"/>
                    <a:pt x="514" y="347"/>
                  </a:cubicBezTo>
                  <a:cubicBezTo>
                    <a:pt x="534" y="347"/>
                    <a:pt x="567" y="334"/>
                    <a:pt x="583" y="334"/>
                  </a:cubicBezTo>
                  <a:cubicBezTo>
                    <a:pt x="592" y="334"/>
                    <a:pt x="597" y="335"/>
                    <a:pt x="602" y="338"/>
                  </a:cubicBezTo>
                  <a:cubicBezTo>
                    <a:pt x="616" y="337"/>
                    <a:pt x="620" y="346"/>
                    <a:pt x="621" y="351"/>
                  </a:cubicBezTo>
                  <a:cubicBezTo>
                    <a:pt x="634" y="360"/>
                    <a:pt x="627" y="370"/>
                    <a:pt x="627" y="370"/>
                  </a:cubicBezTo>
                  <a:close/>
                  <a:moveTo>
                    <a:pt x="120" y="86"/>
                  </a:moveTo>
                  <a:cubicBezTo>
                    <a:pt x="120" y="130"/>
                    <a:pt x="156" y="157"/>
                    <a:pt x="156" y="157"/>
                  </a:cubicBezTo>
                  <a:cubicBezTo>
                    <a:pt x="156" y="157"/>
                    <a:pt x="209" y="130"/>
                    <a:pt x="215" y="86"/>
                  </a:cubicBezTo>
                  <a:cubicBezTo>
                    <a:pt x="220" y="44"/>
                    <a:pt x="187" y="34"/>
                    <a:pt x="171" y="34"/>
                  </a:cubicBezTo>
                  <a:cubicBezTo>
                    <a:pt x="138" y="35"/>
                    <a:pt x="120" y="58"/>
                    <a:pt x="120" y="86"/>
                  </a:cubicBezTo>
                  <a:close/>
                  <a:moveTo>
                    <a:pt x="488" y="150"/>
                  </a:moveTo>
                  <a:cubicBezTo>
                    <a:pt x="493" y="148"/>
                    <a:pt x="486" y="146"/>
                    <a:pt x="489" y="141"/>
                  </a:cubicBezTo>
                  <a:cubicBezTo>
                    <a:pt x="492" y="137"/>
                    <a:pt x="497" y="137"/>
                    <a:pt x="497" y="135"/>
                  </a:cubicBezTo>
                  <a:cubicBezTo>
                    <a:pt x="488" y="133"/>
                    <a:pt x="476" y="135"/>
                    <a:pt x="465" y="143"/>
                  </a:cubicBezTo>
                  <a:cubicBezTo>
                    <a:pt x="476" y="146"/>
                    <a:pt x="483" y="152"/>
                    <a:pt x="488" y="150"/>
                  </a:cubicBezTo>
                  <a:close/>
                  <a:moveTo>
                    <a:pt x="528" y="148"/>
                  </a:moveTo>
                  <a:cubicBezTo>
                    <a:pt x="526" y="148"/>
                    <a:pt x="525" y="150"/>
                    <a:pt x="525" y="152"/>
                  </a:cubicBezTo>
                  <a:cubicBezTo>
                    <a:pt x="525" y="158"/>
                    <a:pt x="537" y="160"/>
                    <a:pt x="537" y="157"/>
                  </a:cubicBezTo>
                  <a:cubicBezTo>
                    <a:pt x="537" y="156"/>
                    <a:pt x="535" y="155"/>
                    <a:pt x="532" y="152"/>
                  </a:cubicBezTo>
                  <a:cubicBezTo>
                    <a:pt x="530" y="150"/>
                    <a:pt x="530" y="148"/>
                    <a:pt x="528" y="14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2" name="Freeform 12"/>
            <p:cNvSpPr>
              <a:spLocks noChangeAspect="1"/>
            </p:cNvSpPr>
            <p:nvPr/>
          </p:nvSpPr>
          <p:spPr bwMode="auto">
            <a:xfrm>
              <a:off x="1610" y="2843"/>
              <a:ext cx="432" cy="548"/>
            </a:xfrm>
            <a:custGeom>
              <a:avLst/>
              <a:gdLst>
                <a:gd name="T0" fmla="*/ 30692 w 322"/>
                <a:gd name="T1" fmla="*/ 12135 h 409"/>
                <a:gd name="T2" fmla="*/ 20842 w 322"/>
                <a:gd name="T3" fmla="*/ 7281 h 409"/>
                <a:gd name="T4" fmla="*/ 9338 w 322"/>
                <a:gd name="T5" fmla="*/ 22282 h 409"/>
                <a:gd name="T6" fmla="*/ 20194 w 322"/>
                <a:gd name="T7" fmla="*/ 36768 h 409"/>
                <a:gd name="T8" fmla="*/ 30253 w 322"/>
                <a:gd name="T9" fmla="*/ 31700 h 409"/>
                <a:gd name="T10" fmla="*/ 35111 w 322"/>
                <a:gd name="T11" fmla="*/ 36768 h 409"/>
                <a:gd name="T12" fmla="*/ 19012 w 322"/>
                <a:gd name="T13" fmla="*/ 44097 h 409"/>
                <a:gd name="T14" fmla="*/ 0 w 322"/>
                <a:gd name="T15" fmla="*/ 22124 h 409"/>
                <a:gd name="T16" fmla="*/ 20615 w 322"/>
                <a:gd name="T17" fmla="*/ 0 h 409"/>
                <a:gd name="T18" fmla="*/ 35519 w 322"/>
                <a:gd name="T19" fmla="*/ 6760 h 409"/>
                <a:gd name="T20" fmla="*/ 30692 w 322"/>
                <a:gd name="T21" fmla="*/ 12135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2" h="409">
                  <a:moveTo>
                    <a:pt x="279" y="113"/>
                  </a:moveTo>
                  <a:cubicBezTo>
                    <a:pt x="241" y="76"/>
                    <a:pt x="224" y="67"/>
                    <a:pt x="189" y="67"/>
                  </a:cubicBezTo>
                  <a:cubicBezTo>
                    <a:pt x="126" y="67"/>
                    <a:pt x="84" y="116"/>
                    <a:pt x="84" y="207"/>
                  </a:cubicBezTo>
                  <a:cubicBezTo>
                    <a:pt x="84" y="294"/>
                    <a:pt x="124" y="341"/>
                    <a:pt x="183" y="341"/>
                  </a:cubicBezTo>
                  <a:cubicBezTo>
                    <a:pt x="216" y="341"/>
                    <a:pt x="241" y="328"/>
                    <a:pt x="274" y="294"/>
                  </a:cubicBezTo>
                  <a:cubicBezTo>
                    <a:pt x="318" y="341"/>
                    <a:pt x="318" y="341"/>
                    <a:pt x="318" y="341"/>
                  </a:cubicBezTo>
                  <a:cubicBezTo>
                    <a:pt x="278" y="389"/>
                    <a:pt x="235" y="409"/>
                    <a:pt x="173" y="409"/>
                  </a:cubicBezTo>
                  <a:cubicBezTo>
                    <a:pt x="66" y="409"/>
                    <a:pt x="0" y="338"/>
                    <a:pt x="0" y="205"/>
                  </a:cubicBezTo>
                  <a:cubicBezTo>
                    <a:pt x="0" y="75"/>
                    <a:pt x="74" y="0"/>
                    <a:pt x="187" y="0"/>
                  </a:cubicBezTo>
                  <a:cubicBezTo>
                    <a:pt x="247" y="0"/>
                    <a:pt x="282" y="17"/>
                    <a:pt x="322" y="63"/>
                  </a:cubicBezTo>
                  <a:lnTo>
                    <a:pt x="27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3" name="Freeform 13"/>
            <p:cNvSpPr>
              <a:spLocks noChangeAspect="1" noEditPoints="1"/>
            </p:cNvSpPr>
            <p:nvPr/>
          </p:nvSpPr>
          <p:spPr bwMode="auto">
            <a:xfrm>
              <a:off x="2097" y="2843"/>
              <a:ext cx="101" cy="537"/>
            </a:xfrm>
            <a:custGeom>
              <a:avLst/>
              <a:gdLst>
                <a:gd name="T0" fmla="*/ 0 w 179"/>
                <a:gd name="T1" fmla="*/ 1 h 947"/>
                <a:gd name="T2" fmla="*/ 0 w 179"/>
                <a:gd name="T3" fmla="*/ 0 h 947"/>
                <a:gd name="T4" fmla="*/ 1 w 179"/>
                <a:gd name="T5" fmla="*/ 0 h 947"/>
                <a:gd name="T6" fmla="*/ 1 w 179"/>
                <a:gd name="T7" fmla="*/ 1 h 947"/>
                <a:gd name="T8" fmla="*/ 0 w 179"/>
                <a:gd name="T9" fmla="*/ 1 h 947"/>
                <a:gd name="T10" fmla="*/ 1 w 179"/>
                <a:gd name="T11" fmla="*/ 1 h 947"/>
                <a:gd name="T12" fmla="*/ 1 w 179"/>
                <a:gd name="T13" fmla="*/ 1 h 947"/>
                <a:gd name="T14" fmla="*/ 1 w 179"/>
                <a:gd name="T15" fmla="*/ 1 h 947"/>
                <a:gd name="T16" fmla="*/ 1 w 179"/>
                <a:gd name="T17" fmla="*/ 1 h 947"/>
                <a:gd name="T18" fmla="*/ 1 w 179"/>
                <a:gd name="T19" fmla="*/ 1 h 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947">
                  <a:moveTo>
                    <a:pt x="0" y="163"/>
                  </a:moveTo>
                  <a:lnTo>
                    <a:pt x="0" y="0"/>
                  </a:lnTo>
                  <a:lnTo>
                    <a:pt x="179" y="0"/>
                  </a:lnTo>
                  <a:lnTo>
                    <a:pt x="179" y="163"/>
                  </a:lnTo>
                  <a:lnTo>
                    <a:pt x="0" y="163"/>
                  </a:lnTo>
                  <a:close/>
                  <a:moveTo>
                    <a:pt x="2" y="947"/>
                  </a:moveTo>
                  <a:lnTo>
                    <a:pt x="2" y="227"/>
                  </a:lnTo>
                  <a:lnTo>
                    <a:pt x="175" y="227"/>
                  </a:lnTo>
                  <a:lnTo>
                    <a:pt x="175" y="947"/>
                  </a:lnTo>
                  <a:lnTo>
                    <a:pt x="2"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4" name="Freeform 14"/>
            <p:cNvSpPr>
              <a:spLocks noChangeAspect="1"/>
            </p:cNvSpPr>
            <p:nvPr/>
          </p:nvSpPr>
          <p:spPr bwMode="auto">
            <a:xfrm>
              <a:off x="2238" y="2843"/>
              <a:ext cx="270" cy="545"/>
            </a:xfrm>
            <a:custGeom>
              <a:avLst/>
              <a:gdLst>
                <a:gd name="T0" fmla="*/ 13470 w 201"/>
                <a:gd name="T1" fmla="*/ 43532 h 407"/>
                <a:gd name="T2" fmla="*/ 4347 w 201"/>
                <a:gd name="T3" fmla="*/ 34994 h 407"/>
                <a:gd name="T4" fmla="*/ 4347 w 201"/>
                <a:gd name="T5" fmla="*/ 16669 h 407"/>
                <a:gd name="T6" fmla="*/ 0 w 201"/>
                <a:gd name="T7" fmla="*/ 16669 h 407"/>
                <a:gd name="T8" fmla="*/ 0 w 201"/>
                <a:gd name="T9" fmla="*/ 10334 h 407"/>
                <a:gd name="T10" fmla="*/ 4559 w 201"/>
                <a:gd name="T11" fmla="*/ 10334 h 407"/>
                <a:gd name="T12" fmla="*/ 4693 w 201"/>
                <a:gd name="T13" fmla="*/ 1592 h 407"/>
                <a:gd name="T14" fmla="*/ 12853 w 201"/>
                <a:gd name="T15" fmla="*/ 0 h 407"/>
                <a:gd name="T16" fmla="*/ 12853 w 201"/>
                <a:gd name="T17" fmla="*/ 10334 h 407"/>
                <a:gd name="T18" fmla="*/ 19674 w 201"/>
                <a:gd name="T19" fmla="*/ 10334 h 407"/>
                <a:gd name="T20" fmla="*/ 19674 w 201"/>
                <a:gd name="T21" fmla="*/ 16669 h 407"/>
                <a:gd name="T22" fmla="*/ 12853 w 201"/>
                <a:gd name="T23" fmla="*/ 16669 h 407"/>
                <a:gd name="T24" fmla="*/ 12853 w 201"/>
                <a:gd name="T25" fmla="*/ 32215 h 407"/>
                <a:gd name="T26" fmla="*/ 12871 w 201"/>
                <a:gd name="T27" fmla="*/ 34994 h 407"/>
                <a:gd name="T28" fmla="*/ 15774 w 201"/>
                <a:gd name="T29" fmla="*/ 36890 h 407"/>
                <a:gd name="T30" fmla="*/ 20525 w 201"/>
                <a:gd name="T31" fmla="*/ 34828 h 407"/>
                <a:gd name="T32" fmla="*/ 22624 w 201"/>
                <a:gd name="T33" fmla="*/ 40408 h 407"/>
                <a:gd name="T34" fmla="*/ 13470 w 201"/>
                <a:gd name="T35" fmla="*/ 43532 h 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407">
                  <a:moveTo>
                    <a:pt x="120" y="407"/>
                  </a:moveTo>
                  <a:cubicBezTo>
                    <a:pt x="64" y="407"/>
                    <a:pt x="39" y="382"/>
                    <a:pt x="39" y="327"/>
                  </a:cubicBezTo>
                  <a:cubicBezTo>
                    <a:pt x="39" y="155"/>
                    <a:pt x="39" y="155"/>
                    <a:pt x="39" y="155"/>
                  </a:cubicBezTo>
                  <a:cubicBezTo>
                    <a:pt x="0" y="155"/>
                    <a:pt x="0" y="155"/>
                    <a:pt x="0" y="155"/>
                  </a:cubicBezTo>
                  <a:cubicBezTo>
                    <a:pt x="0" y="96"/>
                    <a:pt x="0" y="96"/>
                    <a:pt x="0" y="96"/>
                  </a:cubicBezTo>
                  <a:cubicBezTo>
                    <a:pt x="40" y="96"/>
                    <a:pt x="40" y="96"/>
                    <a:pt x="40" y="96"/>
                  </a:cubicBezTo>
                  <a:cubicBezTo>
                    <a:pt x="42" y="15"/>
                    <a:pt x="42" y="15"/>
                    <a:pt x="42" y="15"/>
                  </a:cubicBezTo>
                  <a:cubicBezTo>
                    <a:pt x="114" y="0"/>
                    <a:pt x="114" y="0"/>
                    <a:pt x="114" y="0"/>
                  </a:cubicBezTo>
                  <a:cubicBezTo>
                    <a:pt x="114" y="96"/>
                    <a:pt x="114" y="96"/>
                    <a:pt x="114" y="96"/>
                  </a:cubicBezTo>
                  <a:cubicBezTo>
                    <a:pt x="175" y="96"/>
                    <a:pt x="175" y="96"/>
                    <a:pt x="175" y="96"/>
                  </a:cubicBezTo>
                  <a:cubicBezTo>
                    <a:pt x="175" y="155"/>
                    <a:pt x="175" y="155"/>
                    <a:pt x="175" y="155"/>
                  </a:cubicBezTo>
                  <a:cubicBezTo>
                    <a:pt x="114" y="155"/>
                    <a:pt x="114" y="155"/>
                    <a:pt x="114" y="155"/>
                  </a:cubicBezTo>
                  <a:cubicBezTo>
                    <a:pt x="114" y="302"/>
                    <a:pt x="114" y="302"/>
                    <a:pt x="114" y="302"/>
                  </a:cubicBezTo>
                  <a:cubicBezTo>
                    <a:pt x="114" y="316"/>
                    <a:pt x="114" y="321"/>
                    <a:pt x="115" y="327"/>
                  </a:cubicBezTo>
                  <a:cubicBezTo>
                    <a:pt x="118" y="338"/>
                    <a:pt x="128" y="345"/>
                    <a:pt x="140" y="345"/>
                  </a:cubicBezTo>
                  <a:cubicBezTo>
                    <a:pt x="152" y="345"/>
                    <a:pt x="160" y="342"/>
                    <a:pt x="183" y="326"/>
                  </a:cubicBezTo>
                  <a:cubicBezTo>
                    <a:pt x="201" y="378"/>
                    <a:pt x="201" y="378"/>
                    <a:pt x="201" y="378"/>
                  </a:cubicBezTo>
                  <a:cubicBezTo>
                    <a:pt x="173" y="399"/>
                    <a:pt x="152" y="407"/>
                    <a:pt x="120" y="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5" name="Freeform 15"/>
            <p:cNvSpPr>
              <a:spLocks noChangeAspect="1"/>
            </p:cNvSpPr>
            <p:nvPr/>
          </p:nvSpPr>
          <p:spPr bwMode="auto">
            <a:xfrm>
              <a:off x="2499" y="2972"/>
              <a:ext cx="401" cy="579"/>
            </a:xfrm>
            <a:custGeom>
              <a:avLst/>
              <a:gdLst>
                <a:gd name="T0" fmla="*/ 12268 w 300"/>
                <a:gd name="T1" fmla="*/ 45236 h 433"/>
                <a:gd name="T2" fmla="*/ 4340 w 300"/>
                <a:gd name="T3" fmla="*/ 45236 h 433"/>
                <a:gd name="T4" fmla="*/ 10556 w 300"/>
                <a:gd name="T5" fmla="*/ 31227 h 433"/>
                <a:gd name="T6" fmla="*/ 0 w 300"/>
                <a:gd name="T7" fmla="*/ 0 h 433"/>
                <a:gd name="T8" fmla="*/ 8533 w 300"/>
                <a:gd name="T9" fmla="*/ 0 h 433"/>
                <a:gd name="T10" fmla="*/ 13320 w 300"/>
                <a:gd name="T11" fmla="*/ 17636 h 433"/>
                <a:gd name="T12" fmla="*/ 14472 w 300"/>
                <a:gd name="T13" fmla="*/ 21997 h 433"/>
                <a:gd name="T14" fmla="*/ 15719 w 300"/>
                <a:gd name="T15" fmla="*/ 18820 h 433"/>
                <a:gd name="T16" fmla="*/ 22910 w 300"/>
                <a:gd name="T17" fmla="*/ 0 h 433"/>
                <a:gd name="T18" fmla="*/ 31140 w 300"/>
                <a:gd name="T19" fmla="*/ 0 h 433"/>
                <a:gd name="T20" fmla="*/ 12268 w 300"/>
                <a:gd name="T21" fmla="*/ 45236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433">
                  <a:moveTo>
                    <a:pt x="118" y="433"/>
                  </a:moveTo>
                  <a:cubicBezTo>
                    <a:pt x="42" y="433"/>
                    <a:pt x="42" y="433"/>
                    <a:pt x="42" y="433"/>
                  </a:cubicBezTo>
                  <a:cubicBezTo>
                    <a:pt x="75" y="365"/>
                    <a:pt x="96" y="314"/>
                    <a:pt x="102" y="299"/>
                  </a:cubicBezTo>
                  <a:cubicBezTo>
                    <a:pt x="0" y="0"/>
                    <a:pt x="0" y="0"/>
                    <a:pt x="0" y="0"/>
                  </a:cubicBezTo>
                  <a:cubicBezTo>
                    <a:pt x="82" y="0"/>
                    <a:pt x="82" y="0"/>
                    <a:pt x="82" y="0"/>
                  </a:cubicBezTo>
                  <a:cubicBezTo>
                    <a:pt x="82" y="0"/>
                    <a:pt x="125" y="153"/>
                    <a:pt x="129" y="169"/>
                  </a:cubicBezTo>
                  <a:cubicBezTo>
                    <a:pt x="134" y="186"/>
                    <a:pt x="139" y="210"/>
                    <a:pt x="139" y="210"/>
                  </a:cubicBezTo>
                  <a:cubicBezTo>
                    <a:pt x="144" y="195"/>
                    <a:pt x="144" y="198"/>
                    <a:pt x="151" y="180"/>
                  </a:cubicBezTo>
                  <a:cubicBezTo>
                    <a:pt x="175" y="116"/>
                    <a:pt x="221" y="0"/>
                    <a:pt x="221" y="0"/>
                  </a:cubicBezTo>
                  <a:cubicBezTo>
                    <a:pt x="300" y="0"/>
                    <a:pt x="300" y="0"/>
                    <a:pt x="300" y="0"/>
                  </a:cubicBezTo>
                  <a:lnTo>
                    <a:pt x="11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6" name="Freeform 16"/>
            <p:cNvSpPr>
              <a:spLocks noChangeAspect="1" noEditPoints="1"/>
            </p:cNvSpPr>
            <p:nvPr/>
          </p:nvSpPr>
          <p:spPr bwMode="auto">
            <a:xfrm>
              <a:off x="2883" y="3604"/>
              <a:ext cx="393" cy="550"/>
            </a:xfrm>
            <a:custGeom>
              <a:avLst/>
              <a:gdLst>
                <a:gd name="T0" fmla="*/ 24217 w 293"/>
                <a:gd name="T1" fmla="*/ 42810 h 411"/>
                <a:gd name="T2" fmla="*/ 23935 w 293"/>
                <a:gd name="T3" fmla="*/ 37443 h 411"/>
                <a:gd name="T4" fmla="*/ 12644 w 293"/>
                <a:gd name="T5" fmla="*/ 43473 h 411"/>
                <a:gd name="T6" fmla="*/ 0 w 293"/>
                <a:gd name="T7" fmla="*/ 26828 h 411"/>
                <a:gd name="T8" fmla="*/ 14234 w 293"/>
                <a:gd name="T9" fmla="*/ 9389 h 411"/>
                <a:gd name="T10" fmla="*/ 23473 w 293"/>
                <a:gd name="T11" fmla="*/ 13342 h 411"/>
                <a:gd name="T12" fmla="*/ 23426 w 293"/>
                <a:gd name="T13" fmla="*/ 9389 h 411"/>
                <a:gd name="T14" fmla="*/ 23426 w 293"/>
                <a:gd name="T15" fmla="*/ 0 h 411"/>
                <a:gd name="T16" fmla="*/ 31702 w 293"/>
                <a:gd name="T17" fmla="*/ 0 h 411"/>
                <a:gd name="T18" fmla="*/ 31702 w 293"/>
                <a:gd name="T19" fmla="*/ 36859 h 411"/>
                <a:gd name="T20" fmla="*/ 31829 w 293"/>
                <a:gd name="T21" fmla="*/ 39041 h 411"/>
                <a:gd name="T22" fmla="*/ 32148 w 293"/>
                <a:gd name="T23" fmla="*/ 42810 h 411"/>
                <a:gd name="T24" fmla="*/ 24217 w 293"/>
                <a:gd name="T25" fmla="*/ 42810 h 411"/>
                <a:gd name="T26" fmla="*/ 23184 w 293"/>
                <a:gd name="T27" fmla="*/ 21291 h 411"/>
                <a:gd name="T28" fmla="*/ 16092 w 293"/>
                <a:gd name="T29" fmla="*/ 15673 h 411"/>
                <a:gd name="T30" fmla="*/ 8372 w 293"/>
                <a:gd name="T31" fmla="*/ 26359 h 411"/>
                <a:gd name="T32" fmla="*/ 14616 w 293"/>
                <a:gd name="T33" fmla="*/ 36668 h 411"/>
                <a:gd name="T34" fmla="*/ 21423 w 293"/>
                <a:gd name="T35" fmla="*/ 33015 h 411"/>
                <a:gd name="T36" fmla="*/ 23730 w 293"/>
                <a:gd name="T37" fmla="*/ 25481 h 411"/>
                <a:gd name="T38" fmla="*/ 23184 w 293"/>
                <a:gd name="T39" fmla="*/ 21291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11">
                  <a:moveTo>
                    <a:pt x="221" y="405"/>
                  </a:moveTo>
                  <a:cubicBezTo>
                    <a:pt x="219" y="388"/>
                    <a:pt x="219" y="384"/>
                    <a:pt x="218" y="354"/>
                  </a:cubicBezTo>
                  <a:cubicBezTo>
                    <a:pt x="188" y="396"/>
                    <a:pt x="160" y="411"/>
                    <a:pt x="115" y="411"/>
                  </a:cubicBezTo>
                  <a:cubicBezTo>
                    <a:pt x="41" y="411"/>
                    <a:pt x="0" y="355"/>
                    <a:pt x="0" y="253"/>
                  </a:cubicBezTo>
                  <a:cubicBezTo>
                    <a:pt x="0" y="148"/>
                    <a:pt x="47" y="89"/>
                    <a:pt x="130" y="89"/>
                  </a:cubicBezTo>
                  <a:cubicBezTo>
                    <a:pt x="169" y="89"/>
                    <a:pt x="195" y="100"/>
                    <a:pt x="214" y="126"/>
                  </a:cubicBezTo>
                  <a:cubicBezTo>
                    <a:pt x="213" y="110"/>
                    <a:pt x="213" y="105"/>
                    <a:pt x="213" y="89"/>
                  </a:cubicBezTo>
                  <a:cubicBezTo>
                    <a:pt x="213" y="0"/>
                    <a:pt x="213" y="0"/>
                    <a:pt x="213" y="0"/>
                  </a:cubicBezTo>
                  <a:cubicBezTo>
                    <a:pt x="289" y="0"/>
                    <a:pt x="289" y="0"/>
                    <a:pt x="289" y="0"/>
                  </a:cubicBezTo>
                  <a:cubicBezTo>
                    <a:pt x="289" y="348"/>
                    <a:pt x="289" y="348"/>
                    <a:pt x="289" y="348"/>
                  </a:cubicBezTo>
                  <a:cubicBezTo>
                    <a:pt x="289" y="353"/>
                    <a:pt x="289" y="360"/>
                    <a:pt x="290" y="369"/>
                  </a:cubicBezTo>
                  <a:cubicBezTo>
                    <a:pt x="290" y="385"/>
                    <a:pt x="291" y="390"/>
                    <a:pt x="293" y="405"/>
                  </a:cubicBezTo>
                  <a:lnTo>
                    <a:pt x="221" y="405"/>
                  </a:lnTo>
                  <a:close/>
                  <a:moveTo>
                    <a:pt x="211" y="202"/>
                  </a:moveTo>
                  <a:cubicBezTo>
                    <a:pt x="202" y="169"/>
                    <a:pt x="177" y="148"/>
                    <a:pt x="147" y="148"/>
                  </a:cubicBezTo>
                  <a:cubicBezTo>
                    <a:pt x="104" y="148"/>
                    <a:pt x="76" y="184"/>
                    <a:pt x="76" y="249"/>
                  </a:cubicBezTo>
                  <a:cubicBezTo>
                    <a:pt x="76" y="314"/>
                    <a:pt x="98" y="347"/>
                    <a:pt x="133" y="347"/>
                  </a:cubicBezTo>
                  <a:cubicBezTo>
                    <a:pt x="154" y="347"/>
                    <a:pt x="177" y="334"/>
                    <a:pt x="195" y="312"/>
                  </a:cubicBezTo>
                  <a:cubicBezTo>
                    <a:pt x="204" y="300"/>
                    <a:pt x="216" y="275"/>
                    <a:pt x="216" y="241"/>
                  </a:cubicBezTo>
                  <a:cubicBezTo>
                    <a:pt x="216" y="219"/>
                    <a:pt x="215" y="215"/>
                    <a:pt x="211"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7" name="Freeform 17"/>
            <p:cNvSpPr>
              <a:spLocks noChangeAspect="1"/>
            </p:cNvSpPr>
            <p:nvPr/>
          </p:nvSpPr>
          <p:spPr bwMode="auto">
            <a:xfrm>
              <a:off x="1610" y="3604"/>
              <a:ext cx="450" cy="554"/>
            </a:xfrm>
            <a:custGeom>
              <a:avLst/>
              <a:gdLst>
                <a:gd name="T0" fmla="*/ 31367 w 336"/>
                <a:gd name="T1" fmla="*/ 11882 h 414"/>
                <a:gd name="T2" fmla="*/ 21395 w 336"/>
                <a:gd name="T3" fmla="*/ 6930 h 414"/>
                <a:gd name="T4" fmla="*/ 8950 w 336"/>
                <a:gd name="T5" fmla="*/ 21797 h 414"/>
                <a:gd name="T6" fmla="*/ 21179 w 336"/>
                <a:gd name="T7" fmla="*/ 36949 h 414"/>
                <a:gd name="T8" fmla="*/ 28152 w 336"/>
                <a:gd name="T9" fmla="*/ 35237 h 414"/>
                <a:gd name="T10" fmla="*/ 28152 w 336"/>
                <a:gd name="T11" fmla="*/ 26826 h 414"/>
                <a:gd name="T12" fmla="*/ 28152 w 336"/>
                <a:gd name="T13" fmla="*/ 22832 h 414"/>
                <a:gd name="T14" fmla="*/ 35754 w 336"/>
                <a:gd name="T15" fmla="*/ 22832 h 414"/>
                <a:gd name="T16" fmla="*/ 35754 w 336"/>
                <a:gd name="T17" fmla="*/ 39425 h 414"/>
                <a:gd name="T18" fmla="*/ 20234 w 336"/>
                <a:gd name="T19" fmla="*/ 43777 h 414"/>
                <a:gd name="T20" fmla="*/ 0 w 336"/>
                <a:gd name="T21" fmla="*/ 21943 h 414"/>
                <a:gd name="T22" fmla="*/ 20527 w 336"/>
                <a:gd name="T23" fmla="*/ 0 h 414"/>
                <a:gd name="T24" fmla="*/ 36040 w 336"/>
                <a:gd name="T25" fmla="*/ 6798 h 414"/>
                <a:gd name="T26" fmla="*/ 31367 w 336"/>
                <a:gd name="T27" fmla="*/ 11882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414">
                  <a:moveTo>
                    <a:pt x="293" y="112"/>
                  </a:moveTo>
                  <a:cubicBezTo>
                    <a:pt x="259" y="77"/>
                    <a:pt x="236" y="66"/>
                    <a:pt x="199" y="66"/>
                  </a:cubicBezTo>
                  <a:cubicBezTo>
                    <a:pt x="131" y="66"/>
                    <a:pt x="84" y="116"/>
                    <a:pt x="84" y="206"/>
                  </a:cubicBezTo>
                  <a:cubicBezTo>
                    <a:pt x="84" y="301"/>
                    <a:pt x="128" y="350"/>
                    <a:pt x="198" y="350"/>
                  </a:cubicBezTo>
                  <a:cubicBezTo>
                    <a:pt x="224" y="350"/>
                    <a:pt x="239" y="347"/>
                    <a:pt x="263" y="333"/>
                  </a:cubicBezTo>
                  <a:cubicBezTo>
                    <a:pt x="263" y="253"/>
                    <a:pt x="263" y="253"/>
                    <a:pt x="263" y="253"/>
                  </a:cubicBezTo>
                  <a:cubicBezTo>
                    <a:pt x="263" y="216"/>
                    <a:pt x="263" y="216"/>
                    <a:pt x="263" y="216"/>
                  </a:cubicBezTo>
                  <a:cubicBezTo>
                    <a:pt x="334" y="216"/>
                    <a:pt x="334" y="216"/>
                    <a:pt x="334" y="216"/>
                  </a:cubicBezTo>
                  <a:cubicBezTo>
                    <a:pt x="334" y="373"/>
                    <a:pt x="334" y="373"/>
                    <a:pt x="334" y="373"/>
                  </a:cubicBezTo>
                  <a:cubicBezTo>
                    <a:pt x="284" y="402"/>
                    <a:pt x="242" y="414"/>
                    <a:pt x="189" y="414"/>
                  </a:cubicBezTo>
                  <a:cubicBezTo>
                    <a:pt x="73" y="414"/>
                    <a:pt x="0" y="341"/>
                    <a:pt x="0" y="208"/>
                  </a:cubicBezTo>
                  <a:cubicBezTo>
                    <a:pt x="0" y="78"/>
                    <a:pt x="77" y="0"/>
                    <a:pt x="192" y="0"/>
                  </a:cubicBezTo>
                  <a:cubicBezTo>
                    <a:pt x="254" y="0"/>
                    <a:pt x="298" y="20"/>
                    <a:pt x="336" y="64"/>
                  </a:cubicBezTo>
                  <a:lnTo>
                    <a:pt x="2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8" name="Freeform 18"/>
            <p:cNvSpPr>
              <a:spLocks noChangeAspect="1"/>
            </p:cNvSpPr>
            <p:nvPr/>
          </p:nvSpPr>
          <p:spPr bwMode="auto">
            <a:xfrm>
              <a:off x="2126" y="3735"/>
              <a:ext cx="363" cy="422"/>
            </a:xfrm>
            <a:custGeom>
              <a:avLst/>
              <a:gdLst>
                <a:gd name="T0" fmla="*/ 21195 w 271"/>
                <a:gd name="T1" fmla="*/ 33055 h 315"/>
                <a:gd name="T2" fmla="*/ 20967 w 271"/>
                <a:gd name="T3" fmla="*/ 29816 h 315"/>
                <a:gd name="T4" fmla="*/ 20967 w 271"/>
                <a:gd name="T5" fmla="*/ 28320 h 315"/>
                <a:gd name="T6" fmla="*/ 9702 w 271"/>
                <a:gd name="T7" fmla="*/ 33879 h 315"/>
                <a:gd name="T8" fmla="*/ 0 w 271"/>
                <a:gd name="T9" fmla="*/ 23861 h 315"/>
                <a:gd name="T10" fmla="*/ 0 w 271"/>
                <a:gd name="T11" fmla="*/ 0 h 315"/>
                <a:gd name="T12" fmla="*/ 8219 w 271"/>
                <a:gd name="T13" fmla="*/ 0 h 315"/>
                <a:gd name="T14" fmla="*/ 8219 w 271"/>
                <a:gd name="T15" fmla="*/ 21530 h 315"/>
                <a:gd name="T16" fmla="*/ 11978 w 271"/>
                <a:gd name="T17" fmla="*/ 26666 h 315"/>
                <a:gd name="T18" fmla="*/ 20537 w 271"/>
                <a:gd name="T19" fmla="*/ 16734 h 315"/>
                <a:gd name="T20" fmla="*/ 20537 w 271"/>
                <a:gd name="T21" fmla="*/ 0 h 315"/>
                <a:gd name="T22" fmla="*/ 28702 w 271"/>
                <a:gd name="T23" fmla="*/ 0 h 315"/>
                <a:gd name="T24" fmla="*/ 28702 w 271"/>
                <a:gd name="T25" fmla="*/ 26535 h 315"/>
                <a:gd name="T26" fmla="*/ 28787 w 271"/>
                <a:gd name="T27" fmla="*/ 29387 h 315"/>
                <a:gd name="T28" fmla="*/ 29099 w 271"/>
                <a:gd name="T29" fmla="*/ 33055 h 315"/>
                <a:gd name="T30" fmla="*/ 21195 w 271"/>
                <a:gd name="T31" fmla="*/ 33055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1" h="315">
                  <a:moveTo>
                    <a:pt x="197" y="307"/>
                  </a:moveTo>
                  <a:cubicBezTo>
                    <a:pt x="196" y="295"/>
                    <a:pt x="196" y="294"/>
                    <a:pt x="195" y="277"/>
                  </a:cubicBezTo>
                  <a:cubicBezTo>
                    <a:pt x="195" y="274"/>
                    <a:pt x="195" y="269"/>
                    <a:pt x="195" y="263"/>
                  </a:cubicBezTo>
                  <a:cubicBezTo>
                    <a:pt x="166" y="297"/>
                    <a:pt x="128" y="315"/>
                    <a:pt x="90" y="315"/>
                  </a:cubicBezTo>
                  <a:cubicBezTo>
                    <a:pt x="35" y="315"/>
                    <a:pt x="0" y="279"/>
                    <a:pt x="0" y="222"/>
                  </a:cubicBezTo>
                  <a:cubicBezTo>
                    <a:pt x="0" y="0"/>
                    <a:pt x="0" y="0"/>
                    <a:pt x="0" y="0"/>
                  </a:cubicBezTo>
                  <a:cubicBezTo>
                    <a:pt x="76" y="0"/>
                    <a:pt x="76" y="0"/>
                    <a:pt x="76" y="0"/>
                  </a:cubicBezTo>
                  <a:cubicBezTo>
                    <a:pt x="76" y="200"/>
                    <a:pt x="76" y="200"/>
                    <a:pt x="76" y="200"/>
                  </a:cubicBezTo>
                  <a:cubicBezTo>
                    <a:pt x="76" y="232"/>
                    <a:pt x="88" y="248"/>
                    <a:pt x="111" y="248"/>
                  </a:cubicBezTo>
                  <a:cubicBezTo>
                    <a:pt x="138" y="249"/>
                    <a:pt x="191" y="210"/>
                    <a:pt x="191" y="155"/>
                  </a:cubicBezTo>
                  <a:cubicBezTo>
                    <a:pt x="191" y="0"/>
                    <a:pt x="191" y="0"/>
                    <a:pt x="191" y="0"/>
                  </a:cubicBezTo>
                  <a:cubicBezTo>
                    <a:pt x="267" y="0"/>
                    <a:pt x="267" y="0"/>
                    <a:pt x="267" y="0"/>
                  </a:cubicBezTo>
                  <a:cubicBezTo>
                    <a:pt x="267" y="247"/>
                    <a:pt x="267" y="247"/>
                    <a:pt x="267" y="247"/>
                  </a:cubicBezTo>
                  <a:cubicBezTo>
                    <a:pt x="267" y="252"/>
                    <a:pt x="268" y="260"/>
                    <a:pt x="268" y="273"/>
                  </a:cubicBezTo>
                  <a:cubicBezTo>
                    <a:pt x="269" y="291"/>
                    <a:pt x="270" y="294"/>
                    <a:pt x="271" y="307"/>
                  </a:cubicBezTo>
                  <a:lnTo>
                    <a:pt x="197"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9" name="Freeform 19"/>
            <p:cNvSpPr>
              <a:spLocks noChangeAspect="1" noEditPoints="1"/>
            </p:cNvSpPr>
            <p:nvPr/>
          </p:nvSpPr>
          <p:spPr bwMode="auto">
            <a:xfrm>
              <a:off x="2551" y="3602"/>
              <a:ext cx="103" cy="544"/>
            </a:xfrm>
            <a:custGeom>
              <a:avLst/>
              <a:gdLst>
                <a:gd name="T0" fmla="*/ 0 w 182"/>
                <a:gd name="T1" fmla="*/ 1 h 959"/>
                <a:gd name="T2" fmla="*/ 0 w 182"/>
                <a:gd name="T3" fmla="*/ 0 h 959"/>
                <a:gd name="T4" fmla="*/ 1 w 182"/>
                <a:gd name="T5" fmla="*/ 0 h 959"/>
                <a:gd name="T6" fmla="*/ 1 w 182"/>
                <a:gd name="T7" fmla="*/ 1 h 959"/>
                <a:gd name="T8" fmla="*/ 0 w 182"/>
                <a:gd name="T9" fmla="*/ 1 h 959"/>
                <a:gd name="T10" fmla="*/ 1 w 182"/>
                <a:gd name="T11" fmla="*/ 1 h 959"/>
                <a:gd name="T12" fmla="*/ 1 w 182"/>
                <a:gd name="T13" fmla="*/ 1 h 959"/>
                <a:gd name="T14" fmla="*/ 1 w 182"/>
                <a:gd name="T15" fmla="*/ 1 h 959"/>
                <a:gd name="T16" fmla="*/ 1 w 182"/>
                <a:gd name="T17" fmla="*/ 1 h 959"/>
                <a:gd name="T18" fmla="*/ 1 w 182"/>
                <a:gd name="T19" fmla="*/ 1 h 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959">
                  <a:moveTo>
                    <a:pt x="0" y="165"/>
                  </a:moveTo>
                  <a:lnTo>
                    <a:pt x="0" y="0"/>
                  </a:lnTo>
                  <a:lnTo>
                    <a:pt x="182" y="0"/>
                  </a:lnTo>
                  <a:lnTo>
                    <a:pt x="182" y="165"/>
                  </a:lnTo>
                  <a:lnTo>
                    <a:pt x="0" y="165"/>
                  </a:lnTo>
                  <a:close/>
                  <a:moveTo>
                    <a:pt x="2" y="959"/>
                  </a:moveTo>
                  <a:lnTo>
                    <a:pt x="2" y="234"/>
                  </a:lnTo>
                  <a:lnTo>
                    <a:pt x="177" y="234"/>
                  </a:lnTo>
                  <a:lnTo>
                    <a:pt x="177" y="959"/>
                  </a:lnTo>
                  <a:lnTo>
                    <a:pt x="2"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40" name="Rectangle 20"/>
            <p:cNvSpPr>
              <a:spLocks noChangeAspect="1" noChangeArrowheads="1"/>
            </p:cNvSpPr>
            <p:nvPr/>
          </p:nvSpPr>
          <p:spPr bwMode="auto">
            <a:xfrm>
              <a:off x="2725" y="3601"/>
              <a:ext cx="100" cy="5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eaLnBrk="1" fontAlgn="base" hangingPunct="1">
                <a:spcBef>
                  <a:spcPct val="0"/>
                </a:spcBef>
                <a:spcAft>
                  <a:spcPct val="0"/>
                </a:spcAft>
                <a:defRPr/>
              </a:pPr>
              <a:endParaRPr lang="en-US" altLang="en-US" sz="1800" kern="1200" dirty="0" smtClean="0">
                <a:solidFill>
                  <a:srgbClr val="000000"/>
                </a:solidFill>
              </a:endParaRPr>
            </a:p>
          </p:txBody>
        </p:sp>
        <p:sp>
          <p:nvSpPr>
            <p:cNvPr id="1041" name="Freeform 21"/>
            <p:cNvSpPr>
              <a:spLocks noChangeAspect="1"/>
            </p:cNvSpPr>
            <p:nvPr/>
          </p:nvSpPr>
          <p:spPr bwMode="auto">
            <a:xfrm>
              <a:off x="3321" y="3724"/>
              <a:ext cx="320" cy="433"/>
            </a:xfrm>
            <a:custGeom>
              <a:avLst/>
              <a:gdLst>
                <a:gd name="T0" fmla="*/ 12457 w 239"/>
                <a:gd name="T1" fmla="*/ 35123 h 323"/>
                <a:gd name="T2" fmla="*/ 0 w 239"/>
                <a:gd name="T3" fmla="*/ 31689 h 323"/>
                <a:gd name="T4" fmla="*/ 2569 w 239"/>
                <a:gd name="T5" fmla="*/ 25542 h 323"/>
                <a:gd name="T6" fmla="*/ 12019 w 239"/>
                <a:gd name="T7" fmla="*/ 28784 h 323"/>
                <a:gd name="T8" fmla="*/ 17335 w 239"/>
                <a:gd name="T9" fmla="*/ 24929 h 323"/>
                <a:gd name="T10" fmla="*/ 12019 w 239"/>
                <a:gd name="T11" fmla="*/ 20789 h 323"/>
                <a:gd name="T12" fmla="*/ 5394 w 239"/>
                <a:gd name="T13" fmla="*/ 19053 h 323"/>
                <a:gd name="T14" fmla="*/ 1382 w 239"/>
                <a:gd name="T15" fmla="*/ 11178 h 323"/>
                <a:gd name="T16" fmla="*/ 14195 w 239"/>
                <a:gd name="T17" fmla="*/ 0 h 323"/>
                <a:gd name="T18" fmla="*/ 25453 w 239"/>
                <a:gd name="T19" fmla="*/ 2825 h 323"/>
                <a:gd name="T20" fmla="*/ 23336 w 239"/>
                <a:gd name="T21" fmla="*/ 9293 h 323"/>
                <a:gd name="T22" fmla="*/ 14535 w 239"/>
                <a:gd name="T23" fmla="*/ 6459 h 323"/>
                <a:gd name="T24" fmla="*/ 9457 w 239"/>
                <a:gd name="T25" fmla="*/ 10300 h 323"/>
                <a:gd name="T26" fmla="*/ 10884 w 239"/>
                <a:gd name="T27" fmla="*/ 12839 h 323"/>
                <a:gd name="T28" fmla="*/ 12619 w 239"/>
                <a:gd name="T29" fmla="*/ 13372 h 323"/>
                <a:gd name="T30" fmla="*/ 14772 w 239"/>
                <a:gd name="T31" fmla="*/ 13751 h 323"/>
                <a:gd name="T32" fmla="*/ 25453 w 239"/>
                <a:gd name="T33" fmla="*/ 23639 h 323"/>
                <a:gd name="T34" fmla="*/ 12457 w 239"/>
                <a:gd name="T35" fmla="*/ 35123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23">
                  <a:moveTo>
                    <a:pt x="117" y="323"/>
                  </a:moveTo>
                  <a:cubicBezTo>
                    <a:pt x="75" y="323"/>
                    <a:pt x="35" y="313"/>
                    <a:pt x="0" y="292"/>
                  </a:cubicBezTo>
                  <a:cubicBezTo>
                    <a:pt x="24" y="235"/>
                    <a:pt x="24" y="235"/>
                    <a:pt x="24" y="235"/>
                  </a:cubicBezTo>
                  <a:cubicBezTo>
                    <a:pt x="59" y="257"/>
                    <a:pt x="84" y="265"/>
                    <a:pt x="113" y="265"/>
                  </a:cubicBezTo>
                  <a:cubicBezTo>
                    <a:pt x="144" y="265"/>
                    <a:pt x="162" y="252"/>
                    <a:pt x="162" y="229"/>
                  </a:cubicBezTo>
                  <a:cubicBezTo>
                    <a:pt x="162" y="207"/>
                    <a:pt x="149" y="197"/>
                    <a:pt x="113" y="191"/>
                  </a:cubicBezTo>
                  <a:cubicBezTo>
                    <a:pt x="72" y="186"/>
                    <a:pt x="66" y="184"/>
                    <a:pt x="50" y="175"/>
                  </a:cubicBezTo>
                  <a:cubicBezTo>
                    <a:pt x="27" y="161"/>
                    <a:pt x="13" y="134"/>
                    <a:pt x="13" y="103"/>
                  </a:cubicBezTo>
                  <a:cubicBezTo>
                    <a:pt x="13" y="39"/>
                    <a:pt x="59" y="0"/>
                    <a:pt x="133" y="0"/>
                  </a:cubicBezTo>
                  <a:cubicBezTo>
                    <a:pt x="173" y="0"/>
                    <a:pt x="209" y="8"/>
                    <a:pt x="239" y="26"/>
                  </a:cubicBezTo>
                  <a:cubicBezTo>
                    <a:pt x="219" y="86"/>
                    <a:pt x="219" y="86"/>
                    <a:pt x="219" y="86"/>
                  </a:cubicBezTo>
                  <a:cubicBezTo>
                    <a:pt x="186" y="67"/>
                    <a:pt x="164" y="60"/>
                    <a:pt x="136" y="60"/>
                  </a:cubicBezTo>
                  <a:cubicBezTo>
                    <a:pt x="105" y="60"/>
                    <a:pt x="89" y="72"/>
                    <a:pt x="89" y="95"/>
                  </a:cubicBezTo>
                  <a:cubicBezTo>
                    <a:pt x="89" y="106"/>
                    <a:pt x="94" y="113"/>
                    <a:pt x="102" y="118"/>
                  </a:cubicBezTo>
                  <a:cubicBezTo>
                    <a:pt x="107" y="120"/>
                    <a:pt x="112" y="122"/>
                    <a:pt x="118" y="123"/>
                  </a:cubicBezTo>
                  <a:cubicBezTo>
                    <a:pt x="122" y="124"/>
                    <a:pt x="129" y="125"/>
                    <a:pt x="138" y="126"/>
                  </a:cubicBezTo>
                  <a:cubicBezTo>
                    <a:pt x="209" y="135"/>
                    <a:pt x="239" y="163"/>
                    <a:pt x="239" y="218"/>
                  </a:cubicBezTo>
                  <a:cubicBezTo>
                    <a:pt x="239" y="284"/>
                    <a:pt x="194" y="323"/>
                    <a:pt x="117" y="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eaLnBrk="0" fontAlgn="base" hangingPunct="0">
                <a:spcBef>
                  <a:spcPct val="0"/>
                </a:spcBef>
                <a:spcAft>
                  <a:spcPct val="0"/>
                </a:spcAft>
              </a:pPr>
              <a:endParaRPr lang="en-GB" sz="1800" kern="1200" dirty="0" smtClean="0">
                <a:solidFill>
                  <a:srgbClr val="000000"/>
                </a:solidFill>
                <a:latin typeface="Arial" panose="020B0604020202020204" pitchFamily="34" charset="0"/>
              </a:endParaRPr>
            </a:p>
          </p:txBody>
        </p:sp>
      </p:grpSp>
    </p:spTree>
    <p:extLst>
      <p:ext uri="{BB962C8B-B14F-4D97-AF65-F5344CB8AC3E}">
        <p14:creationId xmlns:p14="http://schemas.microsoft.com/office/powerpoint/2010/main" val="90062810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l" rtl="0" eaLnBrk="0" fontAlgn="base" hangingPunct="0">
        <a:lnSpc>
          <a:spcPct val="90000"/>
        </a:lnSpc>
        <a:spcBef>
          <a:spcPct val="0"/>
        </a:spcBef>
        <a:spcAft>
          <a:spcPct val="0"/>
        </a:spcAft>
        <a:defRPr sz="2200">
          <a:solidFill>
            <a:schemeClr val="bg1"/>
          </a:solidFill>
          <a:latin typeface="+mj-lt"/>
          <a:ea typeface="+mj-ea"/>
          <a:cs typeface="+mj-cs"/>
        </a:defRPr>
      </a:lvl1pPr>
      <a:lvl2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2pPr>
      <a:lvl3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3pPr>
      <a:lvl4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4pPr>
      <a:lvl5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5pPr>
      <a:lvl6pPr marL="457154" algn="l" rtl="0" fontAlgn="base">
        <a:lnSpc>
          <a:spcPct val="90000"/>
        </a:lnSpc>
        <a:spcBef>
          <a:spcPct val="0"/>
        </a:spcBef>
        <a:spcAft>
          <a:spcPct val="0"/>
        </a:spcAft>
        <a:defRPr sz="2200">
          <a:solidFill>
            <a:schemeClr val="bg1"/>
          </a:solidFill>
          <a:latin typeface="Arial Black" pitchFamily="34" charset="0"/>
          <a:cs typeface="Arial" charset="0"/>
        </a:defRPr>
      </a:lvl6pPr>
      <a:lvl7pPr marL="914306" algn="l" rtl="0" fontAlgn="base">
        <a:lnSpc>
          <a:spcPct val="90000"/>
        </a:lnSpc>
        <a:spcBef>
          <a:spcPct val="0"/>
        </a:spcBef>
        <a:spcAft>
          <a:spcPct val="0"/>
        </a:spcAft>
        <a:defRPr sz="2200">
          <a:solidFill>
            <a:schemeClr val="bg1"/>
          </a:solidFill>
          <a:latin typeface="Arial Black" pitchFamily="34" charset="0"/>
          <a:cs typeface="Arial" charset="0"/>
        </a:defRPr>
      </a:lvl7pPr>
      <a:lvl8pPr marL="1371460" algn="l" rtl="0" fontAlgn="base">
        <a:lnSpc>
          <a:spcPct val="90000"/>
        </a:lnSpc>
        <a:spcBef>
          <a:spcPct val="0"/>
        </a:spcBef>
        <a:spcAft>
          <a:spcPct val="0"/>
        </a:spcAft>
        <a:defRPr sz="2200">
          <a:solidFill>
            <a:schemeClr val="bg1"/>
          </a:solidFill>
          <a:latin typeface="Arial Black" pitchFamily="34" charset="0"/>
          <a:cs typeface="Arial" charset="0"/>
        </a:defRPr>
      </a:lvl8pPr>
      <a:lvl9pPr marL="1828613" algn="l" rtl="0" fontAlgn="base">
        <a:lnSpc>
          <a:spcPct val="90000"/>
        </a:lnSpc>
        <a:spcBef>
          <a:spcPct val="0"/>
        </a:spcBef>
        <a:spcAft>
          <a:spcPct val="0"/>
        </a:spcAft>
        <a:defRPr sz="2200">
          <a:solidFill>
            <a:schemeClr val="bg1"/>
          </a:solidFill>
          <a:latin typeface="Arial Black" pitchFamily="34" charset="0"/>
          <a:cs typeface="Arial" charset="0"/>
        </a:defRPr>
      </a:lvl9pPr>
    </p:titleStyle>
    <p:bodyStyle>
      <a:lvl1pPr marL="341313" indent="-341313" algn="l" rtl="0" eaLnBrk="0" fontAlgn="base" hangingPunct="0">
        <a:spcBef>
          <a:spcPct val="20000"/>
        </a:spcBef>
        <a:spcAft>
          <a:spcPct val="20000"/>
        </a:spcAft>
        <a:defRPr sz="1700" b="1">
          <a:solidFill>
            <a:srgbClr val="14A9DE"/>
          </a:solidFill>
          <a:latin typeface="+mn-lt"/>
          <a:ea typeface="+mn-ea"/>
          <a:cs typeface="+mn-cs"/>
        </a:defRPr>
      </a:lvl1pPr>
      <a:lvl2pPr marL="1588" indent="454025" algn="l" rtl="0" eaLnBrk="0" fontAlgn="base" hangingPunct="0">
        <a:spcBef>
          <a:spcPct val="20000"/>
        </a:spcBef>
        <a:spcAft>
          <a:spcPct val="0"/>
        </a:spcAft>
        <a:buClr>
          <a:srgbClr val="FF0000"/>
        </a:buClr>
        <a:defRPr sz="1700">
          <a:solidFill>
            <a:srgbClr val="14A9DE"/>
          </a:solidFill>
          <a:latin typeface="+mn-lt"/>
          <a:cs typeface="+mn-cs"/>
        </a:defRPr>
      </a:lvl2pPr>
      <a:lvl3pPr marL="196850" indent="-193675" algn="l" rtl="0" eaLnBrk="0" fontAlgn="base" hangingPunct="0">
        <a:spcBef>
          <a:spcPct val="20000"/>
        </a:spcBef>
        <a:spcAft>
          <a:spcPct val="0"/>
        </a:spcAft>
        <a:buClr>
          <a:srgbClr val="FF0000"/>
        </a:buClr>
        <a:buChar char="•"/>
        <a:defRPr sz="1700">
          <a:solidFill>
            <a:srgbClr val="726964"/>
          </a:solidFill>
          <a:latin typeface="+mn-lt"/>
          <a:cs typeface="+mn-cs"/>
        </a:defRPr>
      </a:lvl3pPr>
      <a:lvl4pPr marL="361950" indent="-161925" algn="l" rtl="0" eaLnBrk="0" fontAlgn="base" hangingPunct="0">
        <a:spcBef>
          <a:spcPct val="20000"/>
        </a:spcBef>
        <a:spcAft>
          <a:spcPct val="0"/>
        </a:spcAft>
        <a:buClr>
          <a:srgbClr val="FF0000"/>
        </a:buClr>
        <a:buChar char="•"/>
        <a:defRPr sz="1700">
          <a:solidFill>
            <a:srgbClr val="726964"/>
          </a:solidFill>
          <a:latin typeface="+mn-lt"/>
          <a:cs typeface="+mn-cs"/>
        </a:defRPr>
      </a:lvl4pPr>
      <a:lvl5pPr marL="549275" indent="-184150" algn="l" rtl="0" eaLnBrk="0" fontAlgn="base" hangingPunct="0">
        <a:spcBef>
          <a:spcPct val="20000"/>
        </a:spcBef>
        <a:spcAft>
          <a:spcPct val="0"/>
        </a:spcAft>
        <a:buClr>
          <a:srgbClr val="FF0000"/>
        </a:buClr>
        <a:buChar char="•"/>
        <a:defRPr sz="1700">
          <a:solidFill>
            <a:srgbClr val="726964"/>
          </a:solidFill>
          <a:latin typeface="+mn-lt"/>
          <a:cs typeface="+mn-cs"/>
        </a:defRPr>
      </a:lvl5pPr>
      <a:lvl6pPr marL="1007959" indent="-185720" algn="l" rtl="0" fontAlgn="base">
        <a:spcBef>
          <a:spcPct val="20000"/>
        </a:spcBef>
        <a:spcAft>
          <a:spcPct val="0"/>
        </a:spcAft>
        <a:buClr>
          <a:srgbClr val="FF0000"/>
        </a:buClr>
        <a:buChar char="•"/>
        <a:defRPr sz="1700">
          <a:solidFill>
            <a:srgbClr val="726964"/>
          </a:solidFill>
          <a:latin typeface="+mn-lt"/>
          <a:cs typeface="+mn-cs"/>
        </a:defRPr>
      </a:lvl6pPr>
      <a:lvl7pPr marL="1465113" indent="-185720" algn="l" rtl="0" fontAlgn="base">
        <a:spcBef>
          <a:spcPct val="20000"/>
        </a:spcBef>
        <a:spcAft>
          <a:spcPct val="0"/>
        </a:spcAft>
        <a:buClr>
          <a:srgbClr val="FF0000"/>
        </a:buClr>
        <a:buChar char="•"/>
        <a:defRPr sz="1700">
          <a:solidFill>
            <a:srgbClr val="726964"/>
          </a:solidFill>
          <a:latin typeface="+mn-lt"/>
          <a:cs typeface="+mn-cs"/>
        </a:defRPr>
      </a:lvl7pPr>
      <a:lvl8pPr marL="1922267" indent="-185720" algn="l" rtl="0" fontAlgn="base">
        <a:spcBef>
          <a:spcPct val="20000"/>
        </a:spcBef>
        <a:spcAft>
          <a:spcPct val="0"/>
        </a:spcAft>
        <a:buClr>
          <a:srgbClr val="FF0000"/>
        </a:buClr>
        <a:buChar char="•"/>
        <a:defRPr sz="1700">
          <a:solidFill>
            <a:srgbClr val="726964"/>
          </a:solidFill>
          <a:latin typeface="+mn-lt"/>
          <a:cs typeface="+mn-cs"/>
        </a:defRPr>
      </a:lvl8pPr>
      <a:lvl9pPr marL="2379419" indent="-185720" algn="l" rtl="0" fontAlgn="base">
        <a:spcBef>
          <a:spcPct val="20000"/>
        </a:spcBef>
        <a:spcAft>
          <a:spcPct val="0"/>
        </a:spcAft>
        <a:buClr>
          <a:srgbClr val="FF0000"/>
        </a:buClr>
        <a:buChar char="•"/>
        <a:defRPr sz="1700">
          <a:solidFill>
            <a:srgbClr val="726964"/>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266700"/>
            <a:ext cx="3783012" cy="3381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0" numCol="1" anchor="ctr" anchorCtr="0" compatLnSpc="1">
            <a:prstTxWarp prst="textNoShape">
              <a:avLst/>
            </a:prstTxWarp>
            <a:spAutoFit/>
          </a:bodyPr>
          <a:lstStyle/>
          <a:p>
            <a:pPr lvl="0"/>
            <a:r>
              <a:rPr lang="en-GB" altLang="en-US" smtClean="0"/>
              <a:t>CLICK TO EDIT MASTER</a:t>
            </a:r>
          </a:p>
        </p:txBody>
      </p:sp>
      <p:sp>
        <p:nvSpPr>
          <p:cNvPr id="1027" name="Rectangle 3"/>
          <p:cNvSpPr>
            <a:spLocks noGrp="1" noChangeArrowheads="1"/>
          </p:cNvSpPr>
          <p:nvPr>
            <p:ph type="body" idx="1"/>
          </p:nvPr>
        </p:nvSpPr>
        <p:spPr bwMode="auto">
          <a:xfrm>
            <a:off x="357188" y="1341438"/>
            <a:ext cx="8440737"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1" name="Rectangle 7"/>
          <p:cNvSpPr>
            <a:spLocks noGrp="1" noChangeArrowheads="1"/>
          </p:cNvSpPr>
          <p:nvPr>
            <p:ph type="ftr" sz="quarter" idx="3"/>
          </p:nvPr>
        </p:nvSpPr>
        <p:spPr bwMode="auto">
          <a:xfrm>
            <a:off x="357188" y="6456363"/>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b="1">
                <a:solidFill>
                  <a:srgbClr val="BBB1A5"/>
                </a:solidFill>
                <a:latin typeface="Arial" charset="0"/>
                <a:cs typeface="Arial" charset="0"/>
              </a:defRPr>
            </a:lvl1pPr>
          </a:lstStyle>
          <a:p>
            <a:pPr algn="l" defTabSz="914400" rtl="0" fontAlgn="base">
              <a:spcBef>
                <a:spcPct val="0"/>
              </a:spcBef>
              <a:spcAft>
                <a:spcPct val="0"/>
              </a:spcAft>
              <a:defRPr/>
            </a:pPr>
            <a:r>
              <a:rPr lang="en-GB" kern="1200" dirty="0"/>
              <a:t>© CITY &amp; GUILDS</a:t>
            </a:r>
          </a:p>
        </p:txBody>
      </p:sp>
      <p:sp>
        <p:nvSpPr>
          <p:cNvPr id="1029" name="Line 8"/>
          <p:cNvSpPr>
            <a:spLocks noChangeShapeType="1"/>
          </p:cNvSpPr>
          <p:nvPr/>
        </p:nvSpPr>
        <p:spPr bwMode="auto">
          <a:xfrm>
            <a:off x="357188" y="1125538"/>
            <a:ext cx="8432800" cy="0"/>
          </a:xfrm>
          <a:prstGeom prst="line">
            <a:avLst/>
          </a:prstGeom>
          <a:noFill/>
          <a:ln w="12700">
            <a:solidFill>
              <a:srgbClr val="BBB1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grpSp>
        <p:nvGrpSpPr>
          <p:cNvPr id="1030" name="Group 10"/>
          <p:cNvGrpSpPr>
            <a:grpSpLocks noChangeAspect="1"/>
          </p:cNvGrpSpPr>
          <p:nvPr/>
        </p:nvGrpSpPr>
        <p:grpSpPr bwMode="auto">
          <a:xfrm>
            <a:off x="7962900" y="369888"/>
            <a:ext cx="812800" cy="503237"/>
            <a:chOff x="1610" y="2840"/>
            <a:chExt cx="2130" cy="1318"/>
          </a:xfrm>
        </p:grpSpPr>
        <p:sp>
          <p:nvSpPr>
            <p:cNvPr id="1032" name="Freeform 11"/>
            <p:cNvSpPr>
              <a:spLocks noChangeAspect="1" noEditPoints="1"/>
            </p:cNvSpPr>
            <p:nvPr/>
          </p:nvSpPr>
          <p:spPr bwMode="auto">
            <a:xfrm>
              <a:off x="2891" y="2840"/>
              <a:ext cx="849" cy="713"/>
            </a:xfrm>
            <a:custGeom>
              <a:avLst/>
              <a:gdLst>
                <a:gd name="T0" fmla="*/ 1099 w 634"/>
                <a:gd name="T1" fmla="*/ 663 h 532"/>
                <a:gd name="T2" fmla="*/ 1081 w 634"/>
                <a:gd name="T3" fmla="*/ 686 h 532"/>
                <a:gd name="T4" fmla="*/ 1032 w 634"/>
                <a:gd name="T5" fmla="*/ 713 h 532"/>
                <a:gd name="T6" fmla="*/ 916 w 634"/>
                <a:gd name="T7" fmla="*/ 729 h 532"/>
                <a:gd name="T8" fmla="*/ 862 w 634"/>
                <a:gd name="T9" fmla="*/ 704 h 532"/>
                <a:gd name="T10" fmla="*/ 682 w 634"/>
                <a:gd name="T11" fmla="*/ 698 h 532"/>
                <a:gd name="T12" fmla="*/ 719 w 634"/>
                <a:gd name="T13" fmla="*/ 902 h 532"/>
                <a:gd name="T14" fmla="*/ 810 w 634"/>
                <a:gd name="T15" fmla="*/ 899 h 532"/>
                <a:gd name="T16" fmla="*/ 832 w 634"/>
                <a:gd name="T17" fmla="*/ 945 h 532"/>
                <a:gd name="T18" fmla="*/ 658 w 634"/>
                <a:gd name="T19" fmla="*/ 956 h 532"/>
                <a:gd name="T20" fmla="*/ 609 w 634"/>
                <a:gd name="T21" fmla="*/ 871 h 532"/>
                <a:gd name="T22" fmla="*/ 574 w 634"/>
                <a:gd name="T23" fmla="*/ 771 h 532"/>
                <a:gd name="T24" fmla="*/ 454 w 634"/>
                <a:gd name="T25" fmla="*/ 850 h 532"/>
                <a:gd name="T26" fmla="*/ 350 w 634"/>
                <a:gd name="T27" fmla="*/ 897 h 532"/>
                <a:gd name="T28" fmla="*/ 416 w 634"/>
                <a:gd name="T29" fmla="*/ 897 h 532"/>
                <a:gd name="T30" fmla="*/ 443 w 634"/>
                <a:gd name="T31" fmla="*/ 927 h 532"/>
                <a:gd name="T32" fmla="*/ 435 w 634"/>
                <a:gd name="T33" fmla="*/ 956 h 532"/>
                <a:gd name="T34" fmla="*/ 285 w 634"/>
                <a:gd name="T35" fmla="*/ 882 h 532"/>
                <a:gd name="T36" fmla="*/ 280 w 634"/>
                <a:gd name="T37" fmla="*/ 823 h 532"/>
                <a:gd name="T38" fmla="*/ 422 w 634"/>
                <a:gd name="T39" fmla="*/ 675 h 532"/>
                <a:gd name="T40" fmla="*/ 197 w 634"/>
                <a:gd name="T41" fmla="*/ 326 h 532"/>
                <a:gd name="T42" fmla="*/ 502 w 634"/>
                <a:gd name="T43" fmla="*/ 157 h 532"/>
                <a:gd name="T44" fmla="*/ 538 w 634"/>
                <a:gd name="T45" fmla="*/ 448 h 532"/>
                <a:gd name="T46" fmla="*/ 469 w 634"/>
                <a:gd name="T47" fmla="*/ 492 h 532"/>
                <a:gd name="T48" fmla="*/ 271 w 634"/>
                <a:gd name="T49" fmla="*/ 371 h 532"/>
                <a:gd name="T50" fmla="*/ 407 w 634"/>
                <a:gd name="T51" fmla="*/ 619 h 532"/>
                <a:gd name="T52" fmla="*/ 640 w 634"/>
                <a:gd name="T53" fmla="*/ 523 h 532"/>
                <a:gd name="T54" fmla="*/ 580 w 634"/>
                <a:gd name="T55" fmla="*/ 481 h 532"/>
                <a:gd name="T56" fmla="*/ 623 w 634"/>
                <a:gd name="T57" fmla="*/ 336 h 532"/>
                <a:gd name="T58" fmla="*/ 599 w 634"/>
                <a:gd name="T59" fmla="*/ 244 h 532"/>
                <a:gd name="T60" fmla="*/ 778 w 634"/>
                <a:gd name="T61" fmla="*/ 196 h 532"/>
                <a:gd name="T62" fmla="*/ 904 w 634"/>
                <a:gd name="T63" fmla="*/ 239 h 532"/>
                <a:gd name="T64" fmla="*/ 948 w 634"/>
                <a:gd name="T65" fmla="*/ 327 h 532"/>
                <a:gd name="T66" fmla="*/ 868 w 634"/>
                <a:gd name="T67" fmla="*/ 328 h 532"/>
                <a:gd name="T68" fmla="*/ 961 w 634"/>
                <a:gd name="T69" fmla="*/ 350 h 532"/>
                <a:gd name="T70" fmla="*/ 882 w 634"/>
                <a:gd name="T71" fmla="*/ 347 h 532"/>
                <a:gd name="T72" fmla="*/ 929 w 634"/>
                <a:gd name="T73" fmla="*/ 371 h 532"/>
                <a:gd name="T74" fmla="*/ 913 w 634"/>
                <a:gd name="T75" fmla="*/ 429 h 532"/>
                <a:gd name="T76" fmla="*/ 951 w 634"/>
                <a:gd name="T77" fmla="*/ 491 h 532"/>
                <a:gd name="T78" fmla="*/ 1010 w 634"/>
                <a:gd name="T79" fmla="*/ 428 h 532"/>
                <a:gd name="T80" fmla="*/ 1069 w 634"/>
                <a:gd name="T81" fmla="*/ 379 h 532"/>
                <a:gd name="T82" fmla="*/ 1110 w 634"/>
                <a:gd name="T83" fmla="*/ 413 h 532"/>
                <a:gd name="T84" fmla="*/ 1111 w 634"/>
                <a:gd name="T85" fmla="*/ 481 h 532"/>
                <a:gd name="T86" fmla="*/ 1043 w 634"/>
                <a:gd name="T87" fmla="*/ 524 h 532"/>
                <a:gd name="T88" fmla="*/ 1047 w 634"/>
                <a:gd name="T89" fmla="*/ 568 h 532"/>
                <a:gd name="T90" fmla="*/ 924 w 634"/>
                <a:gd name="T91" fmla="*/ 592 h 532"/>
                <a:gd name="T92" fmla="*/ 1079 w 634"/>
                <a:gd name="T93" fmla="*/ 607 h 532"/>
                <a:gd name="T94" fmla="*/ 216 w 634"/>
                <a:gd name="T95" fmla="*/ 154 h 532"/>
                <a:gd name="T96" fmla="*/ 307 w 634"/>
                <a:gd name="T97" fmla="*/ 62 h 532"/>
                <a:gd name="T98" fmla="*/ 877 w 634"/>
                <a:gd name="T99" fmla="*/ 253 h 532"/>
                <a:gd name="T100" fmla="*/ 874 w 634"/>
                <a:gd name="T101" fmla="*/ 269 h 532"/>
                <a:gd name="T102" fmla="*/ 963 w 634"/>
                <a:gd name="T103" fmla="*/ 281 h 5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32">
                  <a:moveTo>
                    <a:pt x="627" y="370"/>
                  </a:moveTo>
                  <a:cubicBezTo>
                    <a:pt x="627" y="370"/>
                    <a:pt x="624" y="363"/>
                    <a:pt x="619" y="363"/>
                  </a:cubicBezTo>
                  <a:cubicBezTo>
                    <a:pt x="619" y="366"/>
                    <a:pt x="617" y="369"/>
                    <a:pt x="613" y="369"/>
                  </a:cubicBezTo>
                  <a:cubicBezTo>
                    <a:pt x="614" y="371"/>
                    <a:pt x="613" y="373"/>
                    <a:pt x="612" y="374"/>
                  </a:cubicBezTo>
                  <a:cubicBezTo>
                    <a:pt x="615" y="389"/>
                    <a:pt x="605" y="391"/>
                    <a:pt x="605" y="391"/>
                  </a:cubicBezTo>
                  <a:cubicBezTo>
                    <a:pt x="605" y="391"/>
                    <a:pt x="606" y="384"/>
                    <a:pt x="603" y="382"/>
                  </a:cubicBezTo>
                  <a:cubicBezTo>
                    <a:pt x="599" y="383"/>
                    <a:pt x="596" y="383"/>
                    <a:pt x="593" y="382"/>
                  </a:cubicBezTo>
                  <a:cubicBezTo>
                    <a:pt x="592" y="383"/>
                    <a:pt x="591" y="385"/>
                    <a:pt x="587" y="385"/>
                  </a:cubicBezTo>
                  <a:cubicBezTo>
                    <a:pt x="587" y="397"/>
                    <a:pt x="576" y="397"/>
                    <a:pt x="576" y="397"/>
                  </a:cubicBezTo>
                  <a:cubicBezTo>
                    <a:pt x="576" y="397"/>
                    <a:pt x="579" y="390"/>
                    <a:pt x="578" y="387"/>
                  </a:cubicBezTo>
                  <a:cubicBezTo>
                    <a:pt x="573" y="386"/>
                    <a:pt x="567" y="383"/>
                    <a:pt x="566" y="377"/>
                  </a:cubicBezTo>
                  <a:cubicBezTo>
                    <a:pt x="539" y="375"/>
                    <a:pt x="536" y="395"/>
                    <a:pt x="511" y="406"/>
                  </a:cubicBezTo>
                  <a:cubicBezTo>
                    <a:pt x="512" y="401"/>
                    <a:pt x="509" y="397"/>
                    <a:pt x="510" y="393"/>
                  </a:cubicBezTo>
                  <a:cubicBezTo>
                    <a:pt x="505" y="395"/>
                    <a:pt x="495" y="409"/>
                    <a:pt x="485" y="410"/>
                  </a:cubicBezTo>
                  <a:cubicBezTo>
                    <a:pt x="488" y="403"/>
                    <a:pt x="482" y="399"/>
                    <a:pt x="481" y="392"/>
                  </a:cubicBezTo>
                  <a:cubicBezTo>
                    <a:pt x="474" y="403"/>
                    <a:pt x="451" y="413"/>
                    <a:pt x="451" y="413"/>
                  </a:cubicBezTo>
                  <a:cubicBezTo>
                    <a:pt x="455" y="392"/>
                    <a:pt x="434" y="390"/>
                    <a:pt x="429" y="389"/>
                  </a:cubicBezTo>
                  <a:cubicBezTo>
                    <a:pt x="412" y="391"/>
                    <a:pt x="397" y="390"/>
                    <a:pt x="380" y="389"/>
                  </a:cubicBezTo>
                  <a:cubicBezTo>
                    <a:pt x="366" y="404"/>
                    <a:pt x="444" y="385"/>
                    <a:pt x="444" y="433"/>
                  </a:cubicBezTo>
                  <a:cubicBezTo>
                    <a:pt x="444" y="476"/>
                    <a:pt x="387" y="467"/>
                    <a:pt x="387" y="488"/>
                  </a:cubicBezTo>
                  <a:cubicBezTo>
                    <a:pt x="387" y="498"/>
                    <a:pt x="397" y="502"/>
                    <a:pt x="401" y="502"/>
                  </a:cubicBezTo>
                  <a:cubicBezTo>
                    <a:pt x="405" y="502"/>
                    <a:pt x="416" y="494"/>
                    <a:pt x="423" y="493"/>
                  </a:cubicBezTo>
                  <a:cubicBezTo>
                    <a:pt x="431" y="492"/>
                    <a:pt x="434" y="496"/>
                    <a:pt x="434" y="496"/>
                  </a:cubicBezTo>
                  <a:cubicBezTo>
                    <a:pt x="448" y="491"/>
                    <a:pt x="452" y="501"/>
                    <a:pt x="452" y="501"/>
                  </a:cubicBezTo>
                  <a:cubicBezTo>
                    <a:pt x="452" y="501"/>
                    <a:pt x="446" y="499"/>
                    <a:pt x="443" y="504"/>
                  </a:cubicBezTo>
                  <a:cubicBezTo>
                    <a:pt x="447" y="506"/>
                    <a:pt x="451" y="511"/>
                    <a:pt x="452" y="514"/>
                  </a:cubicBezTo>
                  <a:cubicBezTo>
                    <a:pt x="465" y="514"/>
                    <a:pt x="464" y="526"/>
                    <a:pt x="464" y="526"/>
                  </a:cubicBezTo>
                  <a:cubicBezTo>
                    <a:pt x="464" y="526"/>
                    <a:pt x="459" y="521"/>
                    <a:pt x="453" y="524"/>
                  </a:cubicBezTo>
                  <a:cubicBezTo>
                    <a:pt x="452" y="530"/>
                    <a:pt x="449" y="532"/>
                    <a:pt x="449" y="532"/>
                  </a:cubicBezTo>
                  <a:cubicBezTo>
                    <a:pt x="449" y="532"/>
                    <a:pt x="377" y="532"/>
                    <a:pt x="367" y="532"/>
                  </a:cubicBezTo>
                  <a:cubicBezTo>
                    <a:pt x="356" y="532"/>
                    <a:pt x="354" y="515"/>
                    <a:pt x="347" y="511"/>
                  </a:cubicBezTo>
                  <a:cubicBezTo>
                    <a:pt x="340" y="508"/>
                    <a:pt x="332" y="512"/>
                    <a:pt x="321" y="508"/>
                  </a:cubicBezTo>
                  <a:cubicBezTo>
                    <a:pt x="332" y="501"/>
                    <a:pt x="333" y="491"/>
                    <a:pt x="340" y="485"/>
                  </a:cubicBezTo>
                  <a:cubicBezTo>
                    <a:pt x="333" y="484"/>
                    <a:pt x="331" y="481"/>
                    <a:pt x="321" y="481"/>
                  </a:cubicBezTo>
                  <a:cubicBezTo>
                    <a:pt x="331" y="467"/>
                    <a:pt x="356" y="462"/>
                    <a:pt x="356" y="450"/>
                  </a:cubicBezTo>
                  <a:cubicBezTo>
                    <a:pt x="356" y="434"/>
                    <a:pt x="330" y="434"/>
                    <a:pt x="320" y="429"/>
                  </a:cubicBezTo>
                  <a:cubicBezTo>
                    <a:pt x="320" y="454"/>
                    <a:pt x="301" y="464"/>
                    <a:pt x="285" y="468"/>
                  </a:cubicBezTo>
                  <a:cubicBezTo>
                    <a:pt x="270" y="472"/>
                    <a:pt x="263" y="485"/>
                    <a:pt x="258" y="490"/>
                  </a:cubicBezTo>
                  <a:cubicBezTo>
                    <a:pt x="258" y="482"/>
                    <a:pt x="255" y="481"/>
                    <a:pt x="253" y="473"/>
                  </a:cubicBezTo>
                  <a:cubicBezTo>
                    <a:pt x="248" y="479"/>
                    <a:pt x="238" y="483"/>
                    <a:pt x="231" y="493"/>
                  </a:cubicBezTo>
                  <a:cubicBezTo>
                    <a:pt x="233" y="486"/>
                    <a:pt x="227" y="480"/>
                    <a:pt x="223" y="480"/>
                  </a:cubicBezTo>
                  <a:cubicBezTo>
                    <a:pt x="213" y="480"/>
                    <a:pt x="195" y="494"/>
                    <a:pt x="195" y="499"/>
                  </a:cubicBezTo>
                  <a:cubicBezTo>
                    <a:pt x="195" y="501"/>
                    <a:pt x="201" y="502"/>
                    <a:pt x="204" y="502"/>
                  </a:cubicBezTo>
                  <a:cubicBezTo>
                    <a:pt x="206" y="499"/>
                    <a:pt x="211" y="494"/>
                    <a:pt x="220" y="494"/>
                  </a:cubicBezTo>
                  <a:cubicBezTo>
                    <a:pt x="228" y="494"/>
                    <a:pt x="231" y="497"/>
                    <a:pt x="232" y="499"/>
                  </a:cubicBezTo>
                  <a:cubicBezTo>
                    <a:pt x="243" y="497"/>
                    <a:pt x="247" y="507"/>
                    <a:pt x="247" y="507"/>
                  </a:cubicBezTo>
                  <a:cubicBezTo>
                    <a:pt x="247" y="507"/>
                    <a:pt x="240" y="504"/>
                    <a:pt x="240" y="510"/>
                  </a:cubicBezTo>
                  <a:cubicBezTo>
                    <a:pt x="246" y="511"/>
                    <a:pt x="247" y="516"/>
                    <a:pt x="247" y="516"/>
                  </a:cubicBezTo>
                  <a:cubicBezTo>
                    <a:pt x="247" y="516"/>
                    <a:pt x="259" y="515"/>
                    <a:pt x="259" y="527"/>
                  </a:cubicBezTo>
                  <a:cubicBezTo>
                    <a:pt x="255" y="523"/>
                    <a:pt x="251" y="523"/>
                    <a:pt x="249" y="525"/>
                  </a:cubicBezTo>
                  <a:cubicBezTo>
                    <a:pt x="248" y="530"/>
                    <a:pt x="243" y="532"/>
                    <a:pt x="243" y="532"/>
                  </a:cubicBezTo>
                  <a:cubicBezTo>
                    <a:pt x="155" y="532"/>
                    <a:pt x="155" y="532"/>
                    <a:pt x="155" y="532"/>
                  </a:cubicBezTo>
                  <a:cubicBezTo>
                    <a:pt x="150" y="532"/>
                    <a:pt x="140" y="528"/>
                    <a:pt x="140" y="516"/>
                  </a:cubicBezTo>
                  <a:cubicBezTo>
                    <a:pt x="140" y="503"/>
                    <a:pt x="154" y="498"/>
                    <a:pt x="159" y="491"/>
                  </a:cubicBezTo>
                  <a:cubicBezTo>
                    <a:pt x="159" y="491"/>
                    <a:pt x="146" y="484"/>
                    <a:pt x="136" y="486"/>
                  </a:cubicBezTo>
                  <a:cubicBezTo>
                    <a:pt x="141" y="476"/>
                    <a:pt x="164" y="473"/>
                    <a:pt x="177" y="465"/>
                  </a:cubicBezTo>
                  <a:cubicBezTo>
                    <a:pt x="172" y="462"/>
                    <a:pt x="163" y="459"/>
                    <a:pt x="156" y="458"/>
                  </a:cubicBezTo>
                  <a:cubicBezTo>
                    <a:pt x="168" y="453"/>
                    <a:pt x="175" y="442"/>
                    <a:pt x="196" y="440"/>
                  </a:cubicBezTo>
                  <a:cubicBezTo>
                    <a:pt x="205" y="439"/>
                    <a:pt x="217" y="431"/>
                    <a:pt x="222" y="421"/>
                  </a:cubicBezTo>
                  <a:cubicBezTo>
                    <a:pt x="226" y="411"/>
                    <a:pt x="235" y="376"/>
                    <a:pt x="235" y="376"/>
                  </a:cubicBezTo>
                  <a:cubicBezTo>
                    <a:pt x="235" y="376"/>
                    <a:pt x="159" y="412"/>
                    <a:pt x="107" y="412"/>
                  </a:cubicBezTo>
                  <a:cubicBezTo>
                    <a:pt x="27" y="412"/>
                    <a:pt x="2" y="358"/>
                    <a:pt x="1" y="314"/>
                  </a:cubicBezTo>
                  <a:cubicBezTo>
                    <a:pt x="0" y="231"/>
                    <a:pt x="77" y="202"/>
                    <a:pt x="110" y="181"/>
                  </a:cubicBezTo>
                  <a:cubicBezTo>
                    <a:pt x="79" y="157"/>
                    <a:pt x="57" y="130"/>
                    <a:pt x="57" y="92"/>
                  </a:cubicBezTo>
                  <a:cubicBezTo>
                    <a:pt x="57" y="27"/>
                    <a:pt x="124" y="0"/>
                    <a:pt x="174" y="0"/>
                  </a:cubicBezTo>
                  <a:cubicBezTo>
                    <a:pt x="223" y="0"/>
                    <a:pt x="280" y="26"/>
                    <a:pt x="280" y="87"/>
                  </a:cubicBezTo>
                  <a:cubicBezTo>
                    <a:pt x="280" y="148"/>
                    <a:pt x="190" y="185"/>
                    <a:pt x="190" y="185"/>
                  </a:cubicBezTo>
                  <a:cubicBezTo>
                    <a:pt x="190" y="185"/>
                    <a:pt x="200" y="193"/>
                    <a:pt x="212" y="199"/>
                  </a:cubicBezTo>
                  <a:cubicBezTo>
                    <a:pt x="254" y="192"/>
                    <a:pt x="277" y="232"/>
                    <a:pt x="300" y="249"/>
                  </a:cubicBezTo>
                  <a:cubicBezTo>
                    <a:pt x="288" y="247"/>
                    <a:pt x="279" y="249"/>
                    <a:pt x="279" y="249"/>
                  </a:cubicBezTo>
                  <a:cubicBezTo>
                    <a:pt x="293" y="261"/>
                    <a:pt x="303" y="279"/>
                    <a:pt x="309" y="286"/>
                  </a:cubicBezTo>
                  <a:cubicBezTo>
                    <a:pt x="292" y="277"/>
                    <a:pt x="261" y="274"/>
                    <a:pt x="261" y="274"/>
                  </a:cubicBezTo>
                  <a:cubicBezTo>
                    <a:pt x="261" y="274"/>
                    <a:pt x="265" y="282"/>
                    <a:pt x="267" y="303"/>
                  </a:cubicBezTo>
                  <a:cubicBezTo>
                    <a:pt x="243" y="270"/>
                    <a:pt x="182" y="275"/>
                    <a:pt x="186" y="226"/>
                  </a:cubicBezTo>
                  <a:cubicBezTo>
                    <a:pt x="166" y="214"/>
                    <a:pt x="151" y="207"/>
                    <a:pt x="151" y="207"/>
                  </a:cubicBezTo>
                  <a:cubicBezTo>
                    <a:pt x="151" y="207"/>
                    <a:pt x="83" y="234"/>
                    <a:pt x="83" y="293"/>
                  </a:cubicBezTo>
                  <a:cubicBezTo>
                    <a:pt x="83" y="346"/>
                    <a:pt x="129" y="367"/>
                    <a:pt x="163" y="367"/>
                  </a:cubicBezTo>
                  <a:cubicBezTo>
                    <a:pt x="197" y="367"/>
                    <a:pt x="215" y="352"/>
                    <a:pt x="227" y="345"/>
                  </a:cubicBezTo>
                  <a:cubicBezTo>
                    <a:pt x="238" y="338"/>
                    <a:pt x="270" y="317"/>
                    <a:pt x="316" y="317"/>
                  </a:cubicBezTo>
                  <a:cubicBezTo>
                    <a:pt x="356" y="317"/>
                    <a:pt x="370" y="312"/>
                    <a:pt x="370" y="300"/>
                  </a:cubicBezTo>
                  <a:cubicBezTo>
                    <a:pt x="370" y="294"/>
                    <a:pt x="365" y="291"/>
                    <a:pt x="357" y="291"/>
                  </a:cubicBezTo>
                  <a:cubicBezTo>
                    <a:pt x="349" y="291"/>
                    <a:pt x="341" y="297"/>
                    <a:pt x="328" y="295"/>
                  </a:cubicBezTo>
                  <a:cubicBezTo>
                    <a:pt x="344" y="287"/>
                    <a:pt x="339" y="277"/>
                    <a:pt x="347" y="267"/>
                  </a:cubicBezTo>
                  <a:cubicBezTo>
                    <a:pt x="344" y="261"/>
                    <a:pt x="323" y="268"/>
                    <a:pt x="323" y="268"/>
                  </a:cubicBezTo>
                  <a:cubicBezTo>
                    <a:pt x="323" y="268"/>
                    <a:pt x="332" y="241"/>
                    <a:pt x="343" y="228"/>
                  </a:cubicBezTo>
                  <a:cubicBezTo>
                    <a:pt x="331" y="232"/>
                    <a:pt x="322" y="229"/>
                    <a:pt x="314" y="231"/>
                  </a:cubicBezTo>
                  <a:cubicBezTo>
                    <a:pt x="326" y="220"/>
                    <a:pt x="329" y="194"/>
                    <a:pt x="347" y="187"/>
                  </a:cubicBezTo>
                  <a:cubicBezTo>
                    <a:pt x="329" y="190"/>
                    <a:pt x="330" y="186"/>
                    <a:pt x="316" y="189"/>
                  </a:cubicBezTo>
                  <a:cubicBezTo>
                    <a:pt x="329" y="181"/>
                    <a:pt x="340" y="149"/>
                    <a:pt x="366" y="148"/>
                  </a:cubicBezTo>
                  <a:cubicBezTo>
                    <a:pt x="363" y="143"/>
                    <a:pt x="341" y="143"/>
                    <a:pt x="334" y="136"/>
                  </a:cubicBezTo>
                  <a:cubicBezTo>
                    <a:pt x="351" y="134"/>
                    <a:pt x="366" y="117"/>
                    <a:pt x="394" y="120"/>
                  </a:cubicBezTo>
                  <a:cubicBezTo>
                    <a:pt x="379" y="111"/>
                    <a:pt x="379" y="101"/>
                    <a:pt x="373" y="93"/>
                  </a:cubicBezTo>
                  <a:cubicBezTo>
                    <a:pt x="392" y="103"/>
                    <a:pt x="422" y="98"/>
                    <a:pt x="434" y="109"/>
                  </a:cubicBezTo>
                  <a:cubicBezTo>
                    <a:pt x="447" y="87"/>
                    <a:pt x="470" y="97"/>
                    <a:pt x="487" y="96"/>
                  </a:cubicBezTo>
                  <a:cubicBezTo>
                    <a:pt x="480" y="104"/>
                    <a:pt x="470" y="105"/>
                    <a:pt x="470" y="111"/>
                  </a:cubicBezTo>
                  <a:cubicBezTo>
                    <a:pt x="470" y="120"/>
                    <a:pt x="506" y="124"/>
                    <a:pt x="504" y="133"/>
                  </a:cubicBezTo>
                  <a:cubicBezTo>
                    <a:pt x="514" y="134"/>
                    <a:pt x="527" y="139"/>
                    <a:pt x="535" y="142"/>
                  </a:cubicBezTo>
                  <a:cubicBezTo>
                    <a:pt x="551" y="144"/>
                    <a:pt x="545" y="156"/>
                    <a:pt x="542" y="158"/>
                  </a:cubicBezTo>
                  <a:cubicBezTo>
                    <a:pt x="546" y="166"/>
                    <a:pt x="538" y="176"/>
                    <a:pt x="529" y="182"/>
                  </a:cubicBezTo>
                  <a:cubicBezTo>
                    <a:pt x="528" y="188"/>
                    <a:pt x="519" y="190"/>
                    <a:pt x="519" y="190"/>
                  </a:cubicBezTo>
                  <a:cubicBezTo>
                    <a:pt x="519" y="190"/>
                    <a:pt x="521" y="184"/>
                    <a:pt x="519" y="183"/>
                  </a:cubicBezTo>
                  <a:cubicBezTo>
                    <a:pt x="503" y="183"/>
                    <a:pt x="486" y="171"/>
                    <a:pt x="484" y="183"/>
                  </a:cubicBezTo>
                  <a:cubicBezTo>
                    <a:pt x="484" y="185"/>
                    <a:pt x="484" y="186"/>
                    <a:pt x="484" y="188"/>
                  </a:cubicBezTo>
                  <a:cubicBezTo>
                    <a:pt x="485" y="188"/>
                    <a:pt x="488" y="187"/>
                    <a:pt x="491" y="187"/>
                  </a:cubicBezTo>
                  <a:cubicBezTo>
                    <a:pt x="501" y="187"/>
                    <a:pt x="521" y="195"/>
                    <a:pt x="536" y="195"/>
                  </a:cubicBezTo>
                  <a:cubicBezTo>
                    <a:pt x="559" y="194"/>
                    <a:pt x="557" y="163"/>
                    <a:pt x="580" y="164"/>
                  </a:cubicBezTo>
                  <a:cubicBezTo>
                    <a:pt x="561" y="173"/>
                    <a:pt x="581" y="203"/>
                    <a:pt x="548" y="206"/>
                  </a:cubicBezTo>
                  <a:cubicBezTo>
                    <a:pt x="531" y="207"/>
                    <a:pt x="506" y="193"/>
                    <a:pt x="492" y="193"/>
                  </a:cubicBezTo>
                  <a:cubicBezTo>
                    <a:pt x="489" y="193"/>
                    <a:pt x="487" y="194"/>
                    <a:pt x="486" y="194"/>
                  </a:cubicBezTo>
                  <a:cubicBezTo>
                    <a:pt x="491" y="207"/>
                    <a:pt x="511" y="212"/>
                    <a:pt x="516" y="201"/>
                  </a:cubicBezTo>
                  <a:cubicBezTo>
                    <a:pt x="519" y="203"/>
                    <a:pt x="518" y="207"/>
                    <a:pt x="518" y="207"/>
                  </a:cubicBezTo>
                  <a:cubicBezTo>
                    <a:pt x="522" y="208"/>
                    <a:pt x="527" y="208"/>
                    <a:pt x="527" y="216"/>
                  </a:cubicBezTo>
                  <a:cubicBezTo>
                    <a:pt x="527" y="224"/>
                    <a:pt x="521" y="228"/>
                    <a:pt x="521" y="228"/>
                  </a:cubicBezTo>
                  <a:cubicBezTo>
                    <a:pt x="521" y="232"/>
                    <a:pt x="514" y="239"/>
                    <a:pt x="509" y="239"/>
                  </a:cubicBezTo>
                  <a:cubicBezTo>
                    <a:pt x="512" y="234"/>
                    <a:pt x="512" y="224"/>
                    <a:pt x="492" y="224"/>
                  </a:cubicBezTo>
                  <a:cubicBezTo>
                    <a:pt x="471" y="224"/>
                    <a:pt x="477" y="243"/>
                    <a:pt x="486" y="246"/>
                  </a:cubicBezTo>
                  <a:cubicBezTo>
                    <a:pt x="515" y="255"/>
                    <a:pt x="517" y="267"/>
                    <a:pt x="530" y="273"/>
                  </a:cubicBezTo>
                  <a:cubicBezTo>
                    <a:pt x="530" y="277"/>
                    <a:pt x="515" y="273"/>
                    <a:pt x="515" y="276"/>
                  </a:cubicBezTo>
                  <a:cubicBezTo>
                    <a:pt x="515" y="279"/>
                    <a:pt x="520" y="281"/>
                    <a:pt x="528" y="281"/>
                  </a:cubicBezTo>
                  <a:cubicBezTo>
                    <a:pt x="540" y="281"/>
                    <a:pt x="563" y="265"/>
                    <a:pt x="563" y="238"/>
                  </a:cubicBezTo>
                  <a:cubicBezTo>
                    <a:pt x="557" y="226"/>
                    <a:pt x="567" y="207"/>
                    <a:pt x="585" y="210"/>
                  </a:cubicBezTo>
                  <a:cubicBezTo>
                    <a:pt x="590" y="196"/>
                    <a:pt x="602" y="199"/>
                    <a:pt x="602" y="199"/>
                  </a:cubicBezTo>
                  <a:cubicBezTo>
                    <a:pt x="602" y="199"/>
                    <a:pt x="595" y="204"/>
                    <a:pt x="596" y="211"/>
                  </a:cubicBezTo>
                  <a:cubicBezTo>
                    <a:pt x="612" y="209"/>
                    <a:pt x="616" y="220"/>
                    <a:pt x="616" y="220"/>
                  </a:cubicBezTo>
                  <a:cubicBezTo>
                    <a:pt x="616" y="220"/>
                    <a:pt x="632" y="220"/>
                    <a:pt x="632" y="231"/>
                  </a:cubicBezTo>
                  <a:cubicBezTo>
                    <a:pt x="629" y="228"/>
                    <a:pt x="621" y="228"/>
                    <a:pt x="619" y="230"/>
                  </a:cubicBezTo>
                  <a:cubicBezTo>
                    <a:pt x="619" y="234"/>
                    <a:pt x="618" y="238"/>
                    <a:pt x="616" y="239"/>
                  </a:cubicBezTo>
                  <a:cubicBezTo>
                    <a:pt x="618" y="242"/>
                    <a:pt x="618" y="245"/>
                    <a:pt x="618" y="249"/>
                  </a:cubicBezTo>
                  <a:cubicBezTo>
                    <a:pt x="629" y="256"/>
                    <a:pt x="620" y="268"/>
                    <a:pt x="620" y="268"/>
                  </a:cubicBezTo>
                  <a:cubicBezTo>
                    <a:pt x="620" y="268"/>
                    <a:pt x="619" y="259"/>
                    <a:pt x="614" y="260"/>
                  </a:cubicBezTo>
                  <a:cubicBezTo>
                    <a:pt x="613" y="264"/>
                    <a:pt x="605" y="269"/>
                    <a:pt x="599" y="268"/>
                  </a:cubicBezTo>
                  <a:cubicBezTo>
                    <a:pt x="595" y="279"/>
                    <a:pt x="587" y="285"/>
                    <a:pt x="582" y="292"/>
                  </a:cubicBezTo>
                  <a:cubicBezTo>
                    <a:pt x="591" y="295"/>
                    <a:pt x="590" y="297"/>
                    <a:pt x="598" y="300"/>
                  </a:cubicBezTo>
                  <a:cubicBezTo>
                    <a:pt x="590" y="306"/>
                    <a:pt x="573" y="309"/>
                    <a:pt x="573" y="309"/>
                  </a:cubicBezTo>
                  <a:cubicBezTo>
                    <a:pt x="573" y="309"/>
                    <a:pt x="576" y="313"/>
                    <a:pt x="584" y="316"/>
                  </a:cubicBezTo>
                  <a:cubicBezTo>
                    <a:pt x="574" y="326"/>
                    <a:pt x="552" y="322"/>
                    <a:pt x="552" y="322"/>
                  </a:cubicBezTo>
                  <a:cubicBezTo>
                    <a:pt x="552" y="322"/>
                    <a:pt x="553" y="326"/>
                    <a:pt x="561" y="333"/>
                  </a:cubicBezTo>
                  <a:cubicBezTo>
                    <a:pt x="547" y="335"/>
                    <a:pt x="526" y="330"/>
                    <a:pt x="515" y="330"/>
                  </a:cubicBezTo>
                  <a:cubicBezTo>
                    <a:pt x="499" y="330"/>
                    <a:pt x="499" y="347"/>
                    <a:pt x="514" y="347"/>
                  </a:cubicBezTo>
                  <a:cubicBezTo>
                    <a:pt x="534" y="347"/>
                    <a:pt x="567" y="334"/>
                    <a:pt x="583" y="334"/>
                  </a:cubicBezTo>
                  <a:cubicBezTo>
                    <a:pt x="592" y="334"/>
                    <a:pt x="597" y="335"/>
                    <a:pt x="602" y="338"/>
                  </a:cubicBezTo>
                  <a:cubicBezTo>
                    <a:pt x="616" y="337"/>
                    <a:pt x="620" y="346"/>
                    <a:pt x="621" y="351"/>
                  </a:cubicBezTo>
                  <a:cubicBezTo>
                    <a:pt x="634" y="360"/>
                    <a:pt x="627" y="370"/>
                    <a:pt x="627" y="370"/>
                  </a:cubicBezTo>
                  <a:close/>
                  <a:moveTo>
                    <a:pt x="120" y="86"/>
                  </a:moveTo>
                  <a:cubicBezTo>
                    <a:pt x="120" y="130"/>
                    <a:pt x="156" y="157"/>
                    <a:pt x="156" y="157"/>
                  </a:cubicBezTo>
                  <a:cubicBezTo>
                    <a:pt x="156" y="157"/>
                    <a:pt x="209" y="130"/>
                    <a:pt x="215" y="86"/>
                  </a:cubicBezTo>
                  <a:cubicBezTo>
                    <a:pt x="220" y="44"/>
                    <a:pt x="187" y="34"/>
                    <a:pt x="171" y="34"/>
                  </a:cubicBezTo>
                  <a:cubicBezTo>
                    <a:pt x="138" y="35"/>
                    <a:pt x="120" y="58"/>
                    <a:pt x="120" y="86"/>
                  </a:cubicBezTo>
                  <a:close/>
                  <a:moveTo>
                    <a:pt x="488" y="150"/>
                  </a:moveTo>
                  <a:cubicBezTo>
                    <a:pt x="493" y="148"/>
                    <a:pt x="486" y="146"/>
                    <a:pt x="489" y="141"/>
                  </a:cubicBezTo>
                  <a:cubicBezTo>
                    <a:pt x="492" y="137"/>
                    <a:pt x="497" y="137"/>
                    <a:pt x="497" y="135"/>
                  </a:cubicBezTo>
                  <a:cubicBezTo>
                    <a:pt x="488" y="133"/>
                    <a:pt x="476" y="135"/>
                    <a:pt x="465" y="143"/>
                  </a:cubicBezTo>
                  <a:cubicBezTo>
                    <a:pt x="476" y="146"/>
                    <a:pt x="483" y="152"/>
                    <a:pt x="488" y="150"/>
                  </a:cubicBezTo>
                  <a:close/>
                  <a:moveTo>
                    <a:pt x="528" y="148"/>
                  </a:moveTo>
                  <a:cubicBezTo>
                    <a:pt x="526" y="148"/>
                    <a:pt x="525" y="150"/>
                    <a:pt x="525" y="152"/>
                  </a:cubicBezTo>
                  <a:cubicBezTo>
                    <a:pt x="525" y="158"/>
                    <a:pt x="537" y="160"/>
                    <a:pt x="537" y="157"/>
                  </a:cubicBezTo>
                  <a:cubicBezTo>
                    <a:pt x="537" y="156"/>
                    <a:pt x="535" y="155"/>
                    <a:pt x="532" y="152"/>
                  </a:cubicBezTo>
                  <a:cubicBezTo>
                    <a:pt x="530" y="150"/>
                    <a:pt x="530" y="148"/>
                    <a:pt x="528" y="14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3" name="Freeform 12"/>
            <p:cNvSpPr>
              <a:spLocks noChangeAspect="1"/>
            </p:cNvSpPr>
            <p:nvPr/>
          </p:nvSpPr>
          <p:spPr bwMode="auto">
            <a:xfrm>
              <a:off x="1610" y="2843"/>
              <a:ext cx="432" cy="548"/>
            </a:xfrm>
            <a:custGeom>
              <a:avLst/>
              <a:gdLst>
                <a:gd name="T0" fmla="*/ 502 w 322"/>
                <a:gd name="T1" fmla="*/ 202 h 409"/>
                <a:gd name="T2" fmla="*/ 341 w 322"/>
                <a:gd name="T3" fmla="*/ 121 h 409"/>
                <a:gd name="T4" fmla="*/ 152 w 322"/>
                <a:gd name="T5" fmla="*/ 371 h 409"/>
                <a:gd name="T6" fmla="*/ 330 w 322"/>
                <a:gd name="T7" fmla="*/ 612 h 409"/>
                <a:gd name="T8" fmla="*/ 494 w 322"/>
                <a:gd name="T9" fmla="*/ 528 h 409"/>
                <a:gd name="T10" fmla="*/ 573 w 322"/>
                <a:gd name="T11" fmla="*/ 612 h 409"/>
                <a:gd name="T12" fmla="*/ 311 w 322"/>
                <a:gd name="T13" fmla="*/ 734 h 409"/>
                <a:gd name="T14" fmla="*/ 0 w 322"/>
                <a:gd name="T15" fmla="*/ 368 h 409"/>
                <a:gd name="T16" fmla="*/ 337 w 322"/>
                <a:gd name="T17" fmla="*/ 0 h 409"/>
                <a:gd name="T18" fmla="*/ 580 w 322"/>
                <a:gd name="T19" fmla="*/ 113 h 409"/>
                <a:gd name="T20" fmla="*/ 502 w 322"/>
                <a:gd name="T21" fmla="*/ 202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2" h="409">
                  <a:moveTo>
                    <a:pt x="279" y="113"/>
                  </a:moveTo>
                  <a:cubicBezTo>
                    <a:pt x="241" y="76"/>
                    <a:pt x="224" y="67"/>
                    <a:pt x="189" y="67"/>
                  </a:cubicBezTo>
                  <a:cubicBezTo>
                    <a:pt x="126" y="67"/>
                    <a:pt x="84" y="116"/>
                    <a:pt x="84" y="207"/>
                  </a:cubicBezTo>
                  <a:cubicBezTo>
                    <a:pt x="84" y="294"/>
                    <a:pt x="124" y="341"/>
                    <a:pt x="183" y="341"/>
                  </a:cubicBezTo>
                  <a:cubicBezTo>
                    <a:pt x="216" y="341"/>
                    <a:pt x="241" y="328"/>
                    <a:pt x="274" y="294"/>
                  </a:cubicBezTo>
                  <a:cubicBezTo>
                    <a:pt x="318" y="341"/>
                    <a:pt x="318" y="341"/>
                    <a:pt x="318" y="341"/>
                  </a:cubicBezTo>
                  <a:cubicBezTo>
                    <a:pt x="278" y="389"/>
                    <a:pt x="235" y="409"/>
                    <a:pt x="173" y="409"/>
                  </a:cubicBezTo>
                  <a:cubicBezTo>
                    <a:pt x="66" y="409"/>
                    <a:pt x="0" y="338"/>
                    <a:pt x="0" y="205"/>
                  </a:cubicBezTo>
                  <a:cubicBezTo>
                    <a:pt x="0" y="75"/>
                    <a:pt x="74" y="0"/>
                    <a:pt x="187" y="0"/>
                  </a:cubicBezTo>
                  <a:cubicBezTo>
                    <a:pt x="247" y="0"/>
                    <a:pt x="282" y="17"/>
                    <a:pt x="322" y="63"/>
                  </a:cubicBezTo>
                  <a:lnTo>
                    <a:pt x="27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4" name="Freeform 13"/>
            <p:cNvSpPr>
              <a:spLocks noChangeAspect="1" noEditPoints="1"/>
            </p:cNvSpPr>
            <p:nvPr/>
          </p:nvSpPr>
          <p:spPr bwMode="auto">
            <a:xfrm>
              <a:off x="2097" y="2843"/>
              <a:ext cx="101" cy="537"/>
            </a:xfrm>
            <a:custGeom>
              <a:avLst/>
              <a:gdLst>
                <a:gd name="T0" fmla="*/ 0 w 179"/>
                <a:gd name="T1" fmla="*/ 52 h 947"/>
                <a:gd name="T2" fmla="*/ 0 w 179"/>
                <a:gd name="T3" fmla="*/ 0 h 947"/>
                <a:gd name="T4" fmla="*/ 57 w 179"/>
                <a:gd name="T5" fmla="*/ 0 h 947"/>
                <a:gd name="T6" fmla="*/ 57 w 179"/>
                <a:gd name="T7" fmla="*/ 52 h 947"/>
                <a:gd name="T8" fmla="*/ 0 w 179"/>
                <a:gd name="T9" fmla="*/ 52 h 947"/>
                <a:gd name="T10" fmla="*/ 1 w 179"/>
                <a:gd name="T11" fmla="*/ 305 h 947"/>
                <a:gd name="T12" fmla="*/ 1 w 179"/>
                <a:gd name="T13" fmla="*/ 73 h 947"/>
                <a:gd name="T14" fmla="*/ 56 w 179"/>
                <a:gd name="T15" fmla="*/ 73 h 947"/>
                <a:gd name="T16" fmla="*/ 56 w 179"/>
                <a:gd name="T17" fmla="*/ 305 h 947"/>
                <a:gd name="T18" fmla="*/ 1 w 179"/>
                <a:gd name="T19" fmla="*/ 305 h 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947">
                  <a:moveTo>
                    <a:pt x="0" y="163"/>
                  </a:moveTo>
                  <a:lnTo>
                    <a:pt x="0" y="0"/>
                  </a:lnTo>
                  <a:lnTo>
                    <a:pt x="179" y="0"/>
                  </a:lnTo>
                  <a:lnTo>
                    <a:pt x="179" y="163"/>
                  </a:lnTo>
                  <a:lnTo>
                    <a:pt x="0" y="163"/>
                  </a:lnTo>
                  <a:close/>
                  <a:moveTo>
                    <a:pt x="2" y="947"/>
                  </a:moveTo>
                  <a:lnTo>
                    <a:pt x="2" y="227"/>
                  </a:lnTo>
                  <a:lnTo>
                    <a:pt x="175" y="227"/>
                  </a:lnTo>
                  <a:lnTo>
                    <a:pt x="175" y="947"/>
                  </a:lnTo>
                  <a:lnTo>
                    <a:pt x="2"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5" name="Freeform 14"/>
            <p:cNvSpPr>
              <a:spLocks noChangeAspect="1"/>
            </p:cNvSpPr>
            <p:nvPr/>
          </p:nvSpPr>
          <p:spPr bwMode="auto">
            <a:xfrm>
              <a:off x="2238" y="2843"/>
              <a:ext cx="270" cy="545"/>
            </a:xfrm>
            <a:custGeom>
              <a:avLst/>
              <a:gdLst>
                <a:gd name="T0" fmla="*/ 216 w 201"/>
                <a:gd name="T1" fmla="*/ 730 h 407"/>
                <a:gd name="T2" fmla="*/ 70 w 201"/>
                <a:gd name="T3" fmla="*/ 587 h 407"/>
                <a:gd name="T4" fmla="*/ 70 w 201"/>
                <a:gd name="T5" fmla="*/ 279 h 407"/>
                <a:gd name="T6" fmla="*/ 0 w 201"/>
                <a:gd name="T7" fmla="*/ 279 h 407"/>
                <a:gd name="T8" fmla="*/ 0 w 201"/>
                <a:gd name="T9" fmla="*/ 173 h 407"/>
                <a:gd name="T10" fmla="*/ 73 w 201"/>
                <a:gd name="T11" fmla="*/ 173 h 407"/>
                <a:gd name="T12" fmla="*/ 75 w 201"/>
                <a:gd name="T13" fmla="*/ 27 h 407"/>
                <a:gd name="T14" fmla="*/ 206 w 201"/>
                <a:gd name="T15" fmla="*/ 0 h 407"/>
                <a:gd name="T16" fmla="*/ 206 w 201"/>
                <a:gd name="T17" fmla="*/ 173 h 407"/>
                <a:gd name="T18" fmla="*/ 316 w 201"/>
                <a:gd name="T19" fmla="*/ 173 h 407"/>
                <a:gd name="T20" fmla="*/ 316 w 201"/>
                <a:gd name="T21" fmla="*/ 279 h 407"/>
                <a:gd name="T22" fmla="*/ 206 w 201"/>
                <a:gd name="T23" fmla="*/ 279 h 407"/>
                <a:gd name="T24" fmla="*/ 206 w 201"/>
                <a:gd name="T25" fmla="*/ 541 h 407"/>
                <a:gd name="T26" fmla="*/ 207 w 201"/>
                <a:gd name="T27" fmla="*/ 587 h 407"/>
                <a:gd name="T28" fmla="*/ 253 w 201"/>
                <a:gd name="T29" fmla="*/ 619 h 407"/>
                <a:gd name="T30" fmla="*/ 330 w 201"/>
                <a:gd name="T31" fmla="*/ 585 h 407"/>
                <a:gd name="T32" fmla="*/ 363 w 201"/>
                <a:gd name="T33" fmla="*/ 678 h 407"/>
                <a:gd name="T34" fmla="*/ 216 w 201"/>
                <a:gd name="T35" fmla="*/ 730 h 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407">
                  <a:moveTo>
                    <a:pt x="120" y="407"/>
                  </a:moveTo>
                  <a:cubicBezTo>
                    <a:pt x="64" y="407"/>
                    <a:pt x="39" y="382"/>
                    <a:pt x="39" y="327"/>
                  </a:cubicBezTo>
                  <a:cubicBezTo>
                    <a:pt x="39" y="155"/>
                    <a:pt x="39" y="155"/>
                    <a:pt x="39" y="155"/>
                  </a:cubicBezTo>
                  <a:cubicBezTo>
                    <a:pt x="0" y="155"/>
                    <a:pt x="0" y="155"/>
                    <a:pt x="0" y="155"/>
                  </a:cubicBezTo>
                  <a:cubicBezTo>
                    <a:pt x="0" y="96"/>
                    <a:pt x="0" y="96"/>
                    <a:pt x="0" y="96"/>
                  </a:cubicBezTo>
                  <a:cubicBezTo>
                    <a:pt x="40" y="96"/>
                    <a:pt x="40" y="96"/>
                    <a:pt x="40" y="96"/>
                  </a:cubicBezTo>
                  <a:cubicBezTo>
                    <a:pt x="42" y="15"/>
                    <a:pt x="42" y="15"/>
                    <a:pt x="42" y="15"/>
                  </a:cubicBezTo>
                  <a:cubicBezTo>
                    <a:pt x="114" y="0"/>
                    <a:pt x="114" y="0"/>
                    <a:pt x="114" y="0"/>
                  </a:cubicBezTo>
                  <a:cubicBezTo>
                    <a:pt x="114" y="96"/>
                    <a:pt x="114" y="96"/>
                    <a:pt x="114" y="96"/>
                  </a:cubicBezTo>
                  <a:cubicBezTo>
                    <a:pt x="175" y="96"/>
                    <a:pt x="175" y="96"/>
                    <a:pt x="175" y="96"/>
                  </a:cubicBezTo>
                  <a:cubicBezTo>
                    <a:pt x="175" y="155"/>
                    <a:pt x="175" y="155"/>
                    <a:pt x="175" y="155"/>
                  </a:cubicBezTo>
                  <a:cubicBezTo>
                    <a:pt x="114" y="155"/>
                    <a:pt x="114" y="155"/>
                    <a:pt x="114" y="155"/>
                  </a:cubicBezTo>
                  <a:cubicBezTo>
                    <a:pt x="114" y="302"/>
                    <a:pt x="114" y="302"/>
                    <a:pt x="114" y="302"/>
                  </a:cubicBezTo>
                  <a:cubicBezTo>
                    <a:pt x="114" y="316"/>
                    <a:pt x="114" y="321"/>
                    <a:pt x="115" y="327"/>
                  </a:cubicBezTo>
                  <a:cubicBezTo>
                    <a:pt x="118" y="338"/>
                    <a:pt x="128" y="345"/>
                    <a:pt x="140" y="345"/>
                  </a:cubicBezTo>
                  <a:cubicBezTo>
                    <a:pt x="152" y="345"/>
                    <a:pt x="160" y="342"/>
                    <a:pt x="183" y="326"/>
                  </a:cubicBezTo>
                  <a:cubicBezTo>
                    <a:pt x="201" y="378"/>
                    <a:pt x="201" y="378"/>
                    <a:pt x="201" y="378"/>
                  </a:cubicBezTo>
                  <a:cubicBezTo>
                    <a:pt x="173" y="399"/>
                    <a:pt x="152" y="407"/>
                    <a:pt x="120" y="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6" name="Freeform 15"/>
            <p:cNvSpPr>
              <a:spLocks noChangeAspect="1"/>
            </p:cNvSpPr>
            <p:nvPr/>
          </p:nvSpPr>
          <p:spPr bwMode="auto">
            <a:xfrm>
              <a:off x="2499" y="2972"/>
              <a:ext cx="401" cy="579"/>
            </a:xfrm>
            <a:custGeom>
              <a:avLst/>
              <a:gdLst>
                <a:gd name="T0" fmla="*/ 211 w 300"/>
                <a:gd name="T1" fmla="*/ 774 h 433"/>
                <a:gd name="T2" fmla="*/ 75 w 300"/>
                <a:gd name="T3" fmla="*/ 774 h 433"/>
                <a:gd name="T4" fmla="*/ 182 w 300"/>
                <a:gd name="T5" fmla="*/ 535 h 433"/>
                <a:gd name="T6" fmla="*/ 0 w 300"/>
                <a:gd name="T7" fmla="*/ 0 h 433"/>
                <a:gd name="T8" fmla="*/ 147 w 300"/>
                <a:gd name="T9" fmla="*/ 0 h 433"/>
                <a:gd name="T10" fmla="*/ 230 w 300"/>
                <a:gd name="T11" fmla="*/ 302 h 433"/>
                <a:gd name="T12" fmla="*/ 249 w 300"/>
                <a:gd name="T13" fmla="*/ 376 h 433"/>
                <a:gd name="T14" fmla="*/ 270 w 300"/>
                <a:gd name="T15" fmla="*/ 322 h 433"/>
                <a:gd name="T16" fmla="*/ 394 w 300"/>
                <a:gd name="T17" fmla="*/ 0 h 433"/>
                <a:gd name="T18" fmla="*/ 536 w 300"/>
                <a:gd name="T19" fmla="*/ 0 h 433"/>
                <a:gd name="T20" fmla="*/ 211 w 300"/>
                <a:gd name="T21" fmla="*/ 774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433">
                  <a:moveTo>
                    <a:pt x="118" y="433"/>
                  </a:moveTo>
                  <a:cubicBezTo>
                    <a:pt x="42" y="433"/>
                    <a:pt x="42" y="433"/>
                    <a:pt x="42" y="433"/>
                  </a:cubicBezTo>
                  <a:cubicBezTo>
                    <a:pt x="75" y="365"/>
                    <a:pt x="96" y="314"/>
                    <a:pt x="102" y="299"/>
                  </a:cubicBezTo>
                  <a:cubicBezTo>
                    <a:pt x="0" y="0"/>
                    <a:pt x="0" y="0"/>
                    <a:pt x="0" y="0"/>
                  </a:cubicBezTo>
                  <a:cubicBezTo>
                    <a:pt x="82" y="0"/>
                    <a:pt x="82" y="0"/>
                    <a:pt x="82" y="0"/>
                  </a:cubicBezTo>
                  <a:cubicBezTo>
                    <a:pt x="82" y="0"/>
                    <a:pt x="125" y="153"/>
                    <a:pt x="129" y="169"/>
                  </a:cubicBezTo>
                  <a:cubicBezTo>
                    <a:pt x="134" y="186"/>
                    <a:pt x="139" y="210"/>
                    <a:pt x="139" y="210"/>
                  </a:cubicBezTo>
                  <a:cubicBezTo>
                    <a:pt x="144" y="195"/>
                    <a:pt x="144" y="198"/>
                    <a:pt x="151" y="180"/>
                  </a:cubicBezTo>
                  <a:cubicBezTo>
                    <a:pt x="175" y="116"/>
                    <a:pt x="221" y="0"/>
                    <a:pt x="221" y="0"/>
                  </a:cubicBezTo>
                  <a:cubicBezTo>
                    <a:pt x="300" y="0"/>
                    <a:pt x="300" y="0"/>
                    <a:pt x="300" y="0"/>
                  </a:cubicBezTo>
                  <a:lnTo>
                    <a:pt x="11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7" name="Freeform 16"/>
            <p:cNvSpPr>
              <a:spLocks noChangeAspect="1" noEditPoints="1"/>
            </p:cNvSpPr>
            <p:nvPr/>
          </p:nvSpPr>
          <p:spPr bwMode="auto">
            <a:xfrm>
              <a:off x="2883" y="3604"/>
              <a:ext cx="393" cy="550"/>
            </a:xfrm>
            <a:custGeom>
              <a:avLst/>
              <a:gdLst>
                <a:gd name="T0" fmla="*/ 397 w 293"/>
                <a:gd name="T1" fmla="*/ 725 h 411"/>
                <a:gd name="T2" fmla="*/ 392 w 293"/>
                <a:gd name="T3" fmla="*/ 634 h 411"/>
                <a:gd name="T4" fmla="*/ 207 w 293"/>
                <a:gd name="T5" fmla="*/ 736 h 411"/>
                <a:gd name="T6" fmla="*/ 0 w 293"/>
                <a:gd name="T7" fmla="*/ 454 h 411"/>
                <a:gd name="T8" fmla="*/ 233 w 293"/>
                <a:gd name="T9" fmla="*/ 159 h 411"/>
                <a:gd name="T10" fmla="*/ 385 w 293"/>
                <a:gd name="T11" fmla="*/ 226 h 411"/>
                <a:gd name="T12" fmla="*/ 384 w 293"/>
                <a:gd name="T13" fmla="*/ 159 h 411"/>
                <a:gd name="T14" fmla="*/ 384 w 293"/>
                <a:gd name="T15" fmla="*/ 0 h 411"/>
                <a:gd name="T16" fmla="*/ 520 w 293"/>
                <a:gd name="T17" fmla="*/ 0 h 411"/>
                <a:gd name="T18" fmla="*/ 520 w 293"/>
                <a:gd name="T19" fmla="*/ 624 h 411"/>
                <a:gd name="T20" fmla="*/ 522 w 293"/>
                <a:gd name="T21" fmla="*/ 661 h 411"/>
                <a:gd name="T22" fmla="*/ 527 w 293"/>
                <a:gd name="T23" fmla="*/ 725 h 411"/>
                <a:gd name="T24" fmla="*/ 397 w 293"/>
                <a:gd name="T25" fmla="*/ 725 h 411"/>
                <a:gd name="T26" fmla="*/ 380 w 293"/>
                <a:gd name="T27" fmla="*/ 361 h 411"/>
                <a:gd name="T28" fmla="*/ 264 w 293"/>
                <a:gd name="T29" fmla="*/ 265 h 411"/>
                <a:gd name="T30" fmla="*/ 137 w 293"/>
                <a:gd name="T31" fmla="*/ 446 h 411"/>
                <a:gd name="T32" fmla="*/ 239 w 293"/>
                <a:gd name="T33" fmla="*/ 621 h 411"/>
                <a:gd name="T34" fmla="*/ 351 w 293"/>
                <a:gd name="T35" fmla="*/ 559 h 411"/>
                <a:gd name="T36" fmla="*/ 389 w 293"/>
                <a:gd name="T37" fmla="*/ 432 h 411"/>
                <a:gd name="T38" fmla="*/ 380 w 293"/>
                <a:gd name="T39" fmla="*/ 361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11">
                  <a:moveTo>
                    <a:pt x="221" y="405"/>
                  </a:moveTo>
                  <a:cubicBezTo>
                    <a:pt x="219" y="388"/>
                    <a:pt x="219" y="384"/>
                    <a:pt x="218" y="354"/>
                  </a:cubicBezTo>
                  <a:cubicBezTo>
                    <a:pt x="188" y="396"/>
                    <a:pt x="160" y="411"/>
                    <a:pt x="115" y="411"/>
                  </a:cubicBezTo>
                  <a:cubicBezTo>
                    <a:pt x="41" y="411"/>
                    <a:pt x="0" y="355"/>
                    <a:pt x="0" y="253"/>
                  </a:cubicBezTo>
                  <a:cubicBezTo>
                    <a:pt x="0" y="148"/>
                    <a:pt x="47" y="89"/>
                    <a:pt x="130" y="89"/>
                  </a:cubicBezTo>
                  <a:cubicBezTo>
                    <a:pt x="169" y="89"/>
                    <a:pt x="195" y="100"/>
                    <a:pt x="214" y="126"/>
                  </a:cubicBezTo>
                  <a:cubicBezTo>
                    <a:pt x="213" y="110"/>
                    <a:pt x="213" y="105"/>
                    <a:pt x="213" y="89"/>
                  </a:cubicBezTo>
                  <a:cubicBezTo>
                    <a:pt x="213" y="0"/>
                    <a:pt x="213" y="0"/>
                    <a:pt x="213" y="0"/>
                  </a:cubicBezTo>
                  <a:cubicBezTo>
                    <a:pt x="289" y="0"/>
                    <a:pt x="289" y="0"/>
                    <a:pt x="289" y="0"/>
                  </a:cubicBezTo>
                  <a:cubicBezTo>
                    <a:pt x="289" y="348"/>
                    <a:pt x="289" y="348"/>
                    <a:pt x="289" y="348"/>
                  </a:cubicBezTo>
                  <a:cubicBezTo>
                    <a:pt x="289" y="353"/>
                    <a:pt x="289" y="360"/>
                    <a:pt x="290" y="369"/>
                  </a:cubicBezTo>
                  <a:cubicBezTo>
                    <a:pt x="290" y="385"/>
                    <a:pt x="291" y="390"/>
                    <a:pt x="293" y="405"/>
                  </a:cubicBezTo>
                  <a:lnTo>
                    <a:pt x="221" y="405"/>
                  </a:lnTo>
                  <a:close/>
                  <a:moveTo>
                    <a:pt x="211" y="202"/>
                  </a:moveTo>
                  <a:cubicBezTo>
                    <a:pt x="202" y="169"/>
                    <a:pt x="177" y="148"/>
                    <a:pt x="147" y="148"/>
                  </a:cubicBezTo>
                  <a:cubicBezTo>
                    <a:pt x="104" y="148"/>
                    <a:pt x="76" y="184"/>
                    <a:pt x="76" y="249"/>
                  </a:cubicBezTo>
                  <a:cubicBezTo>
                    <a:pt x="76" y="314"/>
                    <a:pt x="98" y="347"/>
                    <a:pt x="133" y="347"/>
                  </a:cubicBezTo>
                  <a:cubicBezTo>
                    <a:pt x="154" y="347"/>
                    <a:pt x="177" y="334"/>
                    <a:pt x="195" y="312"/>
                  </a:cubicBezTo>
                  <a:cubicBezTo>
                    <a:pt x="204" y="300"/>
                    <a:pt x="216" y="275"/>
                    <a:pt x="216" y="241"/>
                  </a:cubicBezTo>
                  <a:cubicBezTo>
                    <a:pt x="216" y="219"/>
                    <a:pt x="215" y="215"/>
                    <a:pt x="211"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8" name="Freeform 17"/>
            <p:cNvSpPr>
              <a:spLocks noChangeAspect="1"/>
            </p:cNvSpPr>
            <p:nvPr/>
          </p:nvSpPr>
          <p:spPr bwMode="auto">
            <a:xfrm>
              <a:off x="1610" y="3604"/>
              <a:ext cx="450" cy="554"/>
            </a:xfrm>
            <a:custGeom>
              <a:avLst/>
              <a:gdLst>
                <a:gd name="T0" fmla="*/ 525 w 336"/>
                <a:gd name="T1" fmla="*/ 201 h 414"/>
                <a:gd name="T2" fmla="*/ 358 w 336"/>
                <a:gd name="T3" fmla="*/ 118 h 414"/>
                <a:gd name="T4" fmla="*/ 150 w 336"/>
                <a:gd name="T5" fmla="*/ 369 h 414"/>
                <a:gd name="T6" fmla="*/ 355 w 336"/>
                <a:gd name="T7" fmla="*/ 626 h 414"/>
                <a:gd name="T8" fmla="*/ 471 w 336"/>
                <a:gd name="T9" fmla="*/ 597 h 414"/>
                <a:gd name="T10" fmla="*/ 471 w 336"/>
                <a:gd name="T11" fmla="*/ 454 h 414"/>
                <a:gd name="T12" fmla="*/ 471 w 336"/>
                <a:gd name="T13" fmla="*/ 387 h 414"/>
                <a:gd name="T14" fmla="*/ 599 w 336"/>
                <a:gd name="T15" fmla="*/ 387 h 414"/>
                <a:gd name="T16" fmla="*/ 599 w 336"/>
                <a:gd name="T17" fmla="*/ 668 h 414"/>
                <a:gd name="T18" fmla="*/ 339 w 336"/>
                <a:gd name="T19" fmla="*/ 741 h 414"/>
                <a:gd name="T20" fmla="*/ 0 w 336"/>
                <a:gd name="T21" fmla="*/ 372 h 414"/>
                <a:gd name="T22" fmla="*/ 344 w 336"/>
                <a:gd name="T23" fmla="*/ 0 h 414"/>
                <a:gd name="T24" fmla="*/ 603 w 336"/>
                <a:gd name="T25" fmla="*/ 115 h 414"/>
                <a:gd name="T26" fmla="*/ 525 w 336"/>
                <a:gd name="T27" fmla="*/ 201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414">
                  <a:moveTo>
                    <a:pt x="293" y="112"/>
                  </a:moveTo>
                  <a:cubicBezTo>
                    <a:pt x="259" y="77"/>
                    <a:pt x="236" y="66"/>
                    <a:pt x="199" y="66"/>
                  </a:cubicBezTo>
                  <a:cubicBezTo>
                    <a:pt x="131" y="66"/>
                    <a:pt x="84" y="116"/>
                    <a:pt x="84" y="206"/>
                  </a:cubicBezTo>
                  <a:cubicBezTo>
                    <a:pt x="84" y="301"/>
                    <a:pt x="128" y="350"/>
                    <a:pt x="198" y="350"/>
                  </a:cubicBezTo>
                  <a:cubicBezTo>
                    <a:pt x="224" y="350"/>
                    <a:pt x="239" y="347"/>
                    <a:pt x="263" y="333"/>
                  </a:cubicBezTo>
                  <a:cubicBezTo>
                    <a:pt x="263" y="253"/>
                    <a:pt x="263" y="253"/>
                    <a:pt x="263" y="253"/>
                  </a:cubicBezTo>
                  <a:cubicBezTo>
                    <a:pt x="263" y="216"/>
                    <a:pt x="263" y="216"/>
                    <a:pt x="263" y="216"/>
                  </a:cubicBezTo>
                  <a:cubicBezTo>
                    <a:pt x="334" y="216"/>
                    <a:pt x="334" y="216"/>
                    <a:pt x="334" y="216"/>
                  </a:cubicBezTo>
                  <a:cubicBezTo>
                    <a:pt x="334" y="373"/>
                    <a:pt x="334" y="373"/>
                    <a:pt x="334" y="373"/>
                  </a:cubicBezTo>
                  <a:cubicBezTo>
                    <a:pt x="284" y="402"/>
                    <a:pt x="242" y="414"/>
                    <a:pt x="189" y="414"/>
                  </a:cubicBezTo>
                  <a:cubicBezTo>
                    <a:pt x="73" y="414"/>
                    <a:pt x="0" y="341"/>
                    <a:pt x="0" y="208"/>
                  </a:cubicBezTo>
                  <a:cubicBezTo>
                    <a:pt x="0" y="78"/>
                    <a:pt x="77" y="0"/>
                    <a:pt x="192" y="0"/>
                  </a:cubicBezTo>
                  <a:cubicBezTo>
                    <a:pt x="254" y="0"/>
                    <a:pt x="298" y="20"/>
                    <a:pt x="336" y="64"/>
                  </a:cubicBezTo>
                  <a:lnTo>
                    <a:pt x="2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39" name="Freeform 18"/>
            <p:cNvSpPr>
              <a:spLocks noChangeAspect="1"/>
            </p:cNvSpPr>
            <p:nvPr/>
          </p:nvSpPr>
          <p:spPr bwMode="auto">
            <a:xfrm>
              <a:off x="2126" y="3735"/>
              <a:ext cx="363" cy="422"/>
            </a:xfrm>
            <a:custGeom>
              <a:avLst/>
              <a:gdLst>
                <a:gd name="T0" fmla="*/ 354 w 271"/>
                <a:gd name="T1" fmla="*/ 551 h 315"/>
                <a:gd name="T2" fmla="*/ 350 w 271"/>
                <a:gd name="T3" fmla="*/ 497 h 315"/>
                <a:gd name="T4" fmla="*/ 350 w 271"/>
                <a:gd name="T5" fmla="*/ 472 h 315"/>
                <a:gd name="T6" fmla="*/ 162 w 271"/>
                <a:gd name="T7" fmla="*/ 565 h 315"/>
                <a:gd name="T8" fmla="*/ 0 w 271"/>
                <a:gd name="T9" fmla="*/ 398 h 315"/>
                <a:gd name="T10" fmla="*/ 0 w 271"/>
                <a:gd name="T11" fmla="*/ 0 h 315"/>
                <a:gd name="T12" fmla="*/ 137 w 271"/>
                <a:gd name="T13" fmla="*/ 0 h 315"/>
                <a:gd name="T14" fmla="*/ 137 w 271"/>
                <a:gd name="T15" fmla="*/ 359 h 315"/>
                <a:gd name="T16" fmla="*/ 200 w 271"/>
                <a:gd name="T17" fmla="*/ 445 h 315"/>
                <a:gd name="T18" fmla="*/ 343 w 271"/>
                <a:gd name="T19" fmla="*/ 279 h 315"/>
                <a:gd name="T20" fmla="*/ 343 w 271"/>
                <a:gd name="T21" fmla="*/ 0 h 315"/>
                <a:gd name="T22" fmla="*/ 480 w 271"/>
                <a:gd name="T23" fmla="*/ 0 h 315"/>
                <a:gd name="T24" fmla="*/ 480 w 271"/>
                <a:gd name="T25" fmla="*/ 443 h 315"/>
                <a:gd name="T26" fmla="*/ 481 w 271"/>
                <a:gd name="T27" fmla="*/ 490 h 315"/>
                <a:gd name="T28" fmla="*/ 486 w 271"/>
                <a:gd name="T29" fmla="*/ 551 h 315"/>
                <a:gd name="T30" fmla="*/ 354 w 271"/>
                <a:gd name="T31" fmla="*/ 551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1" h="315">
                  <a:moveTo>
                    <a:pt x="197" y="307"/>
                  </a:moveTo>
                  <a:cubicBezTo>
                    <a:pt x="196" y="295"/>
                    <a:pt x="196" y="294"/>
                    <a:pt x="195" y="277"/>
                  </a:cubicBezTo>
                  <a:cubicBezTo>
                    <a:pt x="195" y="274"/>
                    <a:pt x="195" y="269"/>
                    <a:pt x="195" y="263"/>
                  </a:cubicBezTo>
                  <a:cubicBezTo>
                    <a:pt x="166" y="297"/>
                    <a:pt x="128" y="315"/>
                    <a:pt x="90" y="315"/>
                  </a:cubicBezTo>
                  <a:cubicBezTo>
                    <a:pt x="35" y="315"/>
                    <a:pt x="0" y="279"/>
                    <a:pt x="0" y="222"/>
                  </a:cubicBezTo>
                  <a:cubicBezTo>
                    <a:pt x="0" y="0"/>
                    <a:pt x="0" y="0"/>
                    <a:pt x="0" y="0"/>
                  </a:cubicBezTo>
                  <a:cubicBezTo>
                    <a:pt x="76" y="0"/>
                    <a:pt x="76" y="0"/>
                    <a:pt x="76" y="0"/>
                  </a:cubicBezTo>
                  <a:cubicBezTo>
                    <a:pt x="76" y="200"/>
                    <a:pt x="76" y="200"/>
                    <a:pt x="76" y="200"/>
                  </a:cubicBezTo>
                  <a:cubicBezTo>
                    <a:pt x="76" y="232"/>
                    <a:pt x="88" y="248"/>
                    <a:pt x="111" y="248"/>
                  </a:cubicBezTo>
                  <a:cubicBezTo>
                    <a:pt x="138" y="249"/>
                    <a:pt x="191" y="210"/>
                    <a:pt x="191" y="155"/>
                  </a:cubicBezTo>
                  <a:cubicBezTo>
                    <a:pt x="191" y="0"/>
                    <a:pt x="191" y="0"/>
                    <a:pt x="191" y="0"/>
                  </a:cubicBezTo>
                  <a:cubicBezTo>
                    <a:pt x="267" y="0"/>
                    <a:pt x="267" y="0"/>
                    <a:pt x="267" y="0"/>
                  </a:cubicBezTo>
                  <a:cubicBezTo>
                    <a:pt x="267" y="247"/>
                    <a:pt x="267" y="247"/>
                    <a:pt x="267" y="247"/>
                  </a:cubicBezTo>
                  <a:cubicBezTo>
                    <a:pt x="267" y="252"/>
                    <a:pt x="268" y="260"/>
                    <a:pt x="268" y="273"/>
                  </a:cubicBezTo>
                  <a:cubicBezTo>
                    <a:pt x="269" y="291"/>
                    <a:pt x="270" y="294"/>
                    <a:pt x="271" y="307"/>
                  </a:cubicBezTo>
                  <a:lnTo>
                    <a:pt x="197"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40" name="Freeform 19"/>
            <p:cNvSpPr>
              <a:spLocks noChangeAspect="1" noEditPoints="1"/>
            </p:cNvSpPr>
            <p:nvPr/>
          </p:nvSpPr>
          <p:spPr bwMode="auto">
            <a:xfrm>
              <a:off x="2551" y="3602"/>
              <a:ext cx="103" cy="544"/>
            </a:xfrm>
            <a:custGeom>
              <a:avLst/>
              <a:gdLst>
                <a:gd name="T0" fmla="*/ 0 w 182"/>
                <a:gd name="T1" fmla="*/ 53 h 959"/>
                <a:gd name="T2" fmla="*/ 0 w 182"/>
                <a:gd name="T3" fmla="*/ 0 h 959"/>
                <a:gd name="T4" fmla="*/ 58 w 182"/>
                <a:gd name="T5" fmla="*/ 0 h 959"/>
                <a:gd name="T6" fmla="*/ 58 w 182"/>
                <a:gd name="T7" fmla="*/ 53 h 959"/>
                <a:gd name="T8" fmla="*/ 0 w 182"/>
                <a:gd name="T9" fmla="*/ 53 h 959"/>
                <a:gd name="T10" fmla="*/ 1 w 182"/>
                <a:gd name="T11" fmla="*/ 309 h 959"/>
                <a:gd name="T12" fmla="*/ 1 w 182"/>
                <a:gd name="T13" fmla="*/ 75 h 959"/>
                <a:gd name="T14" fmla="*/ 57 w 182"/>
                <a:gd name="T15" fmla="*/ 75 h 959"/>
                <a:gd name="T16" fmla="*/ 57 w 182"/>
                <a:gd name="T17" fmla="*/ 309 h 959"/>
                <a:gd name="T18" fmla="*/ 1 w 182"/>
                <a:gd name="T19" fmla="*/ 309 h 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959">
                  <a:moveTo>
                    <a:pt x="0" y="165"/>
                  </a:moveTo>
                  <a:lnTo>
                    <a:pt x="0" y="0"/>
                  </a:lnTo>
                  <a:lnTo>
                    <a:pt x="182" y="0"/>
                  </a:lnTo>
                  <a:lnTo>
                    <a:pt x="182" y="165"/>
                  </a:lnTo>
                  <a:lnTo>
                    <a:pt x="0" y="165"/>
                  </a:lnTo>
                  <a:close/>
                  <a:moveTo>
                    <a:pt x="2" y="959"/>
                  </a:moveTo>
                  <a:lnTo>
                    <a:pt x="2" y="234"/>
                  </a:lnTo>
                  <a:lnTo>
                    <a:pt x="177" y="234"/>
                  </a:lnTo>
                  <a:lnTo>
                    <a:pt x="177" y="959"/>
                  </a:lnTo>
                  <a:lnTo>
                    <a:pt x="2"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sp>
          <p:nvSpPr>
            <p:cNvPr id="1041" name="Rectangle 20"/>
            <p:cNvSpPr>
              <a:spLocks noChangeAspect="1" noChangeArrowheads="1"/>
            </p:cNvSpPr>
            <p:nvPr/>
          </p:nvSpPr>
          <p:spPr bwMode="auto">
            <a:xfrm>
              <a:off x="2723" y="3602"/>
              <a:ext cx="101" cy="5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eaLnBrk="1" fontAlgn="base" hangingPunct="1">
                <a:spcBef>
                  <a:spcPct val="0"/>
                </a:spcBef>
                <a:spcAft>
                  <a:spcPct val="0"/>
                </a:spcAft>
              </a:pPr>
              <a:endParaRPr lang="en-US" altLang="en-US" sz="1800" kern="1200" dirty="0" smtClean="0">
                <a:solidFill>
                  <a:srgbClr val="000000"/>
                </a:solidFill>
              </a:endParaRPr>
            </a:p>
          </p:txBody>
        </p:sp>
        <p:sp>
          <p:nvSpPr>
            <p:cNvPr id="1042" name="Freeform 21"/>
            <p:cNvSpPr>
              <a:spLocks noChangeAspect="1"/>
            </p:cNvSpPr>
            <p:nvPr/>
          </p:nvSpPr>
          <p:spPr bwMode="auto">
            <a:xfrm>
              <a:off x="3321" y="3724"/>
              <a:ext cx="320" cy="433"/>
            </a:xfrm>
            <a:custGeom>
              <a:avLst/>
              <a:gdLst>
                <a:gd name="T0" fmla="*/ 210 w 239"/>
                <a:gd name="T1" fmla="*/ 580 h 323"/>
                <a:gd name="T2" fmla="*/ 0 w 239"/>
                <a:gd name="T3" fmla="*/ 524 h 323"/>
                <a:gd name="T4" fmla="*/ 43 w 239"/>
                <a:gd name="T5" fmla="*/ 422 h 323"/>
                <a:gd name="T6" fmla="*/ 202 w 239"/>
                <a:gd name="T7" fmla="*/ 476 h 323"/>
                <a:gd name="T8" fmla="*/ 291 w 239"/>
                <a:gd name="T9" fmla="*/ 412 h 323"/>
                <a:gd name="T10" fmla="*/ 202 w 239"/>
                <a:gd name="T11" fmla="*/ 343 h 323"/>
                <a:gd name="T12" fmla="*/ 90 w 239"/>
                <a:gd name="T13" fmla="*/ 315 h 323"/>
                <a:gd name="T14" fmla="*/ 23 w 239"/>
                <a:gd name="T15" fmla="*/ 185 h 323"/>
                <a:gd name="T16" fmla="*/ 238 w 239"/>
                <a:gd name="T17" fmla="*/ 0 h 323"/>
                <a:gd name="T18" fmla="*/ 428 w 239"/>
                <a:gd name="T19" fmla="*/ 47 h 323"/>
                <a:gd name="T20" fmla="*/ 392 w 239"/>
                <a:gd name="T21" fmla="*/ 154 h 323"/>
                <a:gd name="T22" fmla="*/ 244 w 239"/>
                <a:gd name="T23" fmla="*/ 107 h 323"/>
                <a:gd name="T24" fmla="*/ 159 w 239"/>
                <a:gd name="T25" fmla="*/ 170 h 323"/>
                <a:gd name="T26" fmla="*/ 183 w 239"/>
                <a:gd name="T27" fmla="*/ 212 h 323"/>
                <a:gd name="T28" fmla="*/ 212 w 239"/>
                <a:gd name="T29" fmla="*/ 221 h 323"/>
                <a:gd name="T30" fmla="*/ 248 w 239"/>
                <a:gd name="T31" fmla="*/ 227 h 323"/>
                <a:gd name="T32" fmla="*/ 428 w 239"/>
                <a:gd name="T33" fmla="*/ 391 h 323"/>
                <a:gd name="T34" fmla="*/ 210 w 239"/>
                <a:gd name="T35" fmla="*/ 580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23">
                  <a:moveTo>
                    <a:pt x="117" y="323"/>
                  </a:moveTo>
                  <a:cubicBezTo>
                    <a:pt x="75" y="323"/>
                    <a:pt x="35" y="313"/>
                    <a:pt x="0" y="292"/>
                  </a:cubicBezTo>
                  <a:cubicBezTo>
                    <a:pt x="24" y="235"/>
                    <a:pt x="24" y="235"/>
                    <a:pt x="24" y="235"/>
                  </a:cubicBezTo>
                  <a:cubicBezTo>
                    <a:pt x="59" y="257"/>
                    <a:pt x="84" y="265"/>
                    <a:pt x="113" y="265"/>
                  </a:cubicBezTo>
                  <a:cubicBezTo>
                    <a:pt x="144" y="265"/>
                    <a:pt x="162" y="252"/>
                    <a:pt x="162" y="229"/>
                  </a:cubicBezTo>
                  <a:cubicBezTo>
                    <a:pt x="162" y="207"/>
                    <a:pt x="149" y="197"/>
                    <a:pt x="113" y="191"/>
                  </a:cubicBezTo>
                  <a:cubicBezTo>
                    <a:pt x="72" y="186"/>
                    <a:pt x="66" y="184"/>
                    <a:pt x="50" y="175"/>
                  </a:cubicBezTo>
                  <a:cubicBezTo>
                    <a:pt x="27" y="161"/>
                    <a:pt x="13" y="134"/>
                    <a:pt x="13" y="103"/>
                  </a:cubicBezTo>
                  <a:cubicBezTo>
                    <a:pt x="13" y="39"/>
                    <a:pt x="59" y="0"/>
                    <a:pt x="133" y="0"/>
                  </a:cubicBezTo>
                  <a:cubicBezTo>
                    <a:pt x="173" y="0"/>
                    <a:pt x="209" y="8"/>
                    <a:pt x="239" y="26"/>
                  </a:cubicBezTo>
                  <a:cubicBezTo>
                    <a:pt x="219" y="86"/>
                    <a:pt x="219" y="86"/>
                    <a:pt x="219" y="86"/>
                  </a:cubicBezTo>
                  <a:cubicBezTo>
                    <a:pt x="186" y="67"/>
                    <a:pt x="164" y="60"/>
                    <a:pt x="136" y="60"/>
                  </a:cubicBezTo>
                  <a:cubicBezTo>
                    <a:pt x="105" y="60"/>
                    <a:pt x="89" y="72"/>
                    <a:pt x="89" y="95"/>
                  </a:cubicBezTo>
                  <a:cubicBezTo>
                    <a:pt x="89" y="106"/>
                    <a:pt x="94" y="113"/>
                    <a:pt x="102" y="118"/>
                  </a:cubicBezTo>
                  <a:cubicBezTo>
                    <a:pt x="107" y="120"/>
                    <a:pt x="112" y="122"/>
                    <a:pt x="118" y="123"/>
                  </a:cubicBezTo>
                  <a:cubicBezTo>
                    <a:pt x="122" y="124"/>
                    <a:pt x="129" y="125"/>
                    <a:pt x="138" y="126"/>
                  </a:cubicBezTo>
                  <a:cubicBezTo>
                    <a:pt x="209" y="135"/>
                    <a:pt x="239" y="163"/>
                    <a:pt x="239" y="218"/>
                  </a:cubicBezTo>
                  <a:cubicBezTo>
                    <a:pt x="239" y="284"/>
                    <a:pt x="194" y="323"/>
                    <a:pt x="117" y="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ndParaRPr>
            </a:p>
          </p:txBody>
        </p:sp>
      </p:grpSp>
      <p:sp>
        <p:nvSpPr>
          <p:cNvPr id="2" name="Text Box 22"/>
          <p:cNvSpPr txBox="1">
            <a:spLocks noChangeArrowheads="1"/>
          </p:cNvSpPr>
          <p:nvPr userDrawn="1"/>
        </p:nvSpPr>
        <p:spPr bwMode="auto">
          <a:xfrm>
            <a:off x="7270750" y="6456363"/>
            <a:ext cx="153352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rtl="0" eaLnBrk="1" fontAlgn="base" hangingPunct="1">
              <a:spcBef>
                <a:spcPct val="50000"/>
              </a:spcBef>
              <a:spcAft>
                <a:spcPct val="0"/>
              </a:spcAft>
            </a:pPr>
            <a:fld id="{C6607040-D4E4-4ADD-B613-0174F903ED4F}" type="slidenum">
              <a:rPr lang="en-GB" altLang="en-US" sz="1000" kern="1200" smtClean="0">
                <a:solidFill>
                  <a:srgbClr val="000000"/>
                </a:solidFill>
              </a:rPr>
              <a:pPr algn="r" defTabSz="914400" rtl="0" eaLnBrk="1" fontAlgn="base" hangingPunct="1">
                <a:spcBef>
                  <a:spcPct val="50000"/>
                </a:spcBef>
                <a:spcAft>
                  <a:spcPct val="0"/>
                </a:spcAft>
              </a:pPr>
              <a:t>‹#›</a:t>
            </a:fld>
            <a:endParaRPr lang="en-GB" altLang="en-US" sz="1000" kern="1200" dirty="0" smtClean="0">
              <a:solidFill>
                <a:srgbClr val="000000"/>
              </a:solidFill>
            </a:endParaRPr>
          </a:p>
        </p:txBody>
      </p:sp>
    </p:spTree>
    <p:extLst>
      <p:ext uri="{BB962C8B-B14F-4D97-AF65-F5344CB8AC3E}">
        <p14:creationId xmlns:p14="http://schemas.microsoft.com/office/powerpoint/2010/main" val="284014903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xStyles>
    <p:titleStyle>
      <a:lvl1pPr algn="l" rtl="0" eaLnBrk="0" fontAlgn="base" hangingPunct="0">
        <a:lnSpc>
          <a:spcPct val="90000"/>
        </a:lnSpc>
        <a:spcBef>
          <a:spcPct val="0"/>
        </a:spcBef>
        <a:spcAft>
          <a:spcPct val="0"/>
        </a:spcAft>
        <a:defRPr sz="2200">
          <a:solidFill>
            <a:schemeClr val="bg1"/>
          </a:solidFill>
          <a:latin typeface="+mj-lt"/>
          <a:ea typeface="+mj-ea"/>
          <a:cs typeface="+mj-cs"/>
        </a:defRPr>
      </a:lvl1pPr>
      <a:lvl2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2pPr>
      <a:lvl3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3pPr>
      <a:lvl4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4pPr>
      <a:lvl5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5pPr>
      <a:lvl6pPr marL="457200" algn="l" rtl="0" fontAlgn="base">
        <a:lnSpc>
          <a:spcPct val="90000"/>
        </a:lnSpc>
        <a:spcBef>
          <a:spcPct val="0"/>
        </a:spcBef>
        <a:spcAft>
          <a:spcPct val="0"/>
        </a:spcAft>
        <a:defRPr sz="2200">
          <a:solidFill>
            <a:schemeClr val="bg1"/>
          </a:solidFill>
          <a:latin typeface="Arial Black" pitchFamily="34" charset="0"/>
          <a:cs typeface="Arial" charset="0"/>
        </a:defRPr>
      </a:lvl6pPr>
      <a:lvl7pPr marL="914400" algn="l" rtl="0" fontAlgn="base">
        <a:lnSpc>
          <a:spcPct val="90000"/>
        </a:lnSpc>
        <a:spcBef>
          <a:spcPct val="0"/>
        </a:spcBef>
        <a:spcAft>
          <a:spcPct val="0"/>
        </a:spcAft>
        <a:defRPr sz="2200">
          <a:solidFill>
            <a:schemeClr val="bg1"/>
          </a:solidFill>
          <a:latin typeface="Arial Black" pitchFamily="34" charset="0"/>
          <a:cs typeface="Arial" charset="0"/>
        </a:defRPr>
      </a:lvl7pPr>
      <a:lvl8pPr marL="1371600" algn="l" rtl="0" fontAlgn="base">
        <a:lnSpc>
          <a:spcPct val="90000"/>
        </a:lnSpc>
        <a:spcBef>
          <a:spcPct val="0"/>
        </a:spcBef>
        <a:spcAft>
          <a:spcPct val="0"/>
        </a:spcAft>
        <a:defRPr sz="2200">
          <a:solidFill>
            <a:schemeClr val="bg1"/>
          </a:solidFill>
          <a:latin typeface="Arial Black" pitchFamily="34" charset="0"/>
          <a:cs typeface="Arial" charset="0"/>
        </a:defRPr>
      </a:lvl8pPr>
      <a:lvl9pPr marL="1828800" algn="l" rtl="0" fontAlgn="base">
        <a:lnSpc>
          <a:spcPct val="90000"/>
        </a:lnSpc>
        <a:spcBef>
          <a:spcPct val="0"/>
        </a:spcBef>
        <a:spcAft>
          <a:spcPct val="0"/>
        </a:spcAft>
        <a:defRPr sz="2200">
          <a:solidFill>
            <a:schemeClr val="bg1"/>
          </a:solidFill>
          <a:latin typeface="Arial Black" pitchFamily="34" charset="0"/>
          <a:cs typeface="Arial" charset="0"/>
        </a:defRPr>
      </a:lvl9pPr>
    </p:titleStyle>
    <p:bodyStyle>
      <a:lvl1pPr marL="342900" indent="-342900" algn="l" rtl="0" eaLnBrk="0" fontAlgn="base" hangingPunct="0">
        <a:spcBef>
          <a:spcPct val="20000"/>
        </a:spcBef>
        <a:spcAft>
          <a:spcPct val="20000"/>
        </a:spcAft>
        <a:defRPr sz="1700">
          <a:solidFill>
            <a:srgbClr val="14A9DE"/>
          </a:solidFill>
          <a:latin typeface="+mn-lt"/>
          <a:ea typeface="+mn-ea"/>
          <a:cs typeface="+mn-cs"/>
        </a:defRPr>
      </a:lvl1pPr>
      <a:lvl2pPr marL="1588" indent="455613" algn="l" rtl="0" eaLnBrk="0" fontAlgn="base" hangingPunct="0">
        <a:spcBef>
          <a:spcPct val="20000"/>
        </a:spcBef>
        <a:spcAft>
          <a:spcPct val="0"/>
        </a:spcAft>
        <a:buClr>
          <a:srgbClr val="FF0000"/>
        </a:buClr>
        <a:defRPr sz="1700">
          <a:solidFill>
            <a:srgbClr val="14A9DE"/>
          </a:solidFill>
          <a:latin typeface="Arial" charset="0"/>
          <a:cs typeface="+mn-cs"/>
        </a:defRPr>
      </a:lvl2pPr>
      <a:lvl3pPr marL="198438" indent="-195263" algn="l" rtl="0" eaLnBrk="0" fontAlgn="base" hangingPunct="0">
        <a:spcBef>
          <a:spcPct val="20000"/>
        </a:spcBef>
        <a:spcAft>
          <a:spcPct val="0"/>
        </a:spcAft>
        <a:buClr>
          <a:srgbClr val="FF0000"/>
        </a:buClr>
        <a:buChar char="•"/>
        <a:defRPr sz="1700">
          <a:solidFill>
            <a:srgbClr val="726964"/>
          </a:solidFill>
          <a:latin typeface="Arial" charset="0"/>
          <a:cs typeface="+mn-cs"/>
        </a:defRPr>
      </a:lvl3pPr>
      <a:lvl4pPr marL="363538" indent="-163513" algn="l" rtl="0" eaLnBrk="0" fontAlgn="base" hangingPunct="0">
        <a:spcBef>
          <a:spcPct val="20000"/>
        </a:spcBef>
        <a:spcAft>
          <a:spcPct val="0"/>
        </a:spcAft>
        <a:buClr>
          <a:srgbClr val="FF0000"/>
        </a:buClr>
        <a:buChar char="•"/>
        <a:defRPr sz="1700">
          <a:solidFill>
            <a:srgbClr val="726964"/>
          </a:solidFill>
          <a:latin typeface="Arial" charset="0"/>
          <a:cs typeface="+mn-cs"/>
        </a:defRPr>
      </a:lvl4pPr>
      <a:lvl5pPr marL="550863" indent="-185738" algn="l" rtl="0" eaLnBrk="0" fontAlgn="base" hangingPunct="0">
        <a:spcBef>
          <a:spcPct val="20000"/>
        </a:spcBef>
        <a:spcAft>
          <a:spcPct val="0"/>
        </a:spcAft>
        <a:buClr>
          <a:srgbClr val="FF0000"/>
        </a:buClr>
        <a:buChar char="•"/>
        <a:defRPr sz="1700">
          <a:solidFill>
            <a:srgbClr val="726964"/>
          </a:solidFill>
          <a:latin typeface="Arial" charset="0"/>
          <a:cs typeface="+mn-cs"/>
        </a:defRPr>
      </a:lvl5pPr>
      <a:lvl6pPr marL="1008063" indent="-185738" algn="l" rtl="0" fontAlgn="base">
        <a:spcBef>
          <a:spcPct val="20000"/>
        </a:spcBef>
        <a:spcAft>
          <a:spcPct val="0"/>
        </a:spcAft>
        <a:buClr>
          <a:srgbClr val="FF0000"/>
        </a:buClr>
        <a:buChar char="•"/>
        <a:defRPr sz="1700">
          <a:solidFill>
            <a:srgbClr val="726964"/>
          </a:solidFill>
          <a:latin typeface="Arial" charset="0"/>
          <a:cs typeface="+mn-cs"/>
        </a:defRPr>
      </a:lvl6pPr>
      <a:lvl7pPr marL="1465263" indent="-185738" algn="l" rtl="0" fontAlgn="base">
        <a:spcBef>
          <a:spcPct val="20000"/>
        </a:spcBef>
        <a:spcAft>
          <a:spcPct val="0"/>
        </a:spcAft>
        <a:buClr>
          <a:srgbClr val="FF0000"/>
        </a:buClr>
        <a:buChar char="•"/>
        <a:defRPr sz="1700">
          <a:solidFill>
            <a:srgbClr val="726964"/>
          </a:solidFill>
          <a:latin typeface="Arial" charset="0"/>
          <a:cs typeface="+mn-cs"/>
        </a:defRPr>
      </a:lvl7pPr>
      <a:lvl8pPr marL="1922463" indent="-185738" algn="l" rtl="0" fontAlgn="base">
        <a:spcBef>
          <a:spcPct val="20000"/>
        </a:spcBef>
        <a:spcAft>
          <a:spcPct val="0"/>
        </a:spcAft>
        <a:buClr>
          <a:srgbClr val="FF0000"/>
        </a:buClr>
        <a:buChar char="•"/>
        <a:defRPr sz="1700">
          <a:solidFill>
            <a:srgbClr val="726964"/>
          </a:solidFill>
          <a:latin typeface="Arial" charset="0"/>
          <a:cs typeface="+mn-cs"/>
        </a:defRPr>
      </a:lvl8pPr>
      <a:lvl9pPr marL="2379663" indent="-185738" algn="l" rtl="0" fontAlgn="base">
        <a:spcBef>
          <a:spcPct val="20000"/>
        </a:spcBef>
        <a:spcAft>
          <a:spcPct val="0"/>
        </a:spcAft>
        <a:buClr>
          <a:srgbClr val="FF0000"/>
        </a:buClr>
        <a:buChar char="•"/>
        <a:defRPr sz="1700">
          <a:solidFill>
            <a:srgbClr val="726964"/>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5.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5.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49.xml"/><Relationship Id="rId5" Type="http://schemas.openxmlformats.org/officeDocument/2006/relationships/image" Target="../media/image57.emf"/><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image" Target="../media/image60.png"/><Relationship Id="rId5" Type="http://schemas.openxmlformats.org/officeDocument/2006/relationships/hyperlink" Target="https://vimeo.com/162521950" TargetMode="Externa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png"/><Relationship Id="rId18" Type="http://schemas.openxmlformats.org/officeDocument/2006/relationships/image" Target="../media/image20.emf"/><Relationship Id="rId3" Type="http://schemas.openxmlformats.org/officeDocument/2006/relationships/image" Target="../media/image8.jpeg"/><Relationship Id="rId21" Type="http://schemas.openxmlformats.org/officeDocument/2006/relationships/image" Target="../media/image23.png"/><Relationship Id="rId7" Type="http://schemas.openxmlformats.org/officeDocument/2006/relationships/image" Target="../media/image12.emf"/><Relationship Id="rId12" Type="http://schemas.openxmlformats.org/officeDocument/2006/relationships/hyperlink" Target="http://www.google.co.uk/url?sa=i&amp;rct=j&amp;q=&amp;esrc=s&amp;source=images&amp;cd=&amp;cad=rja&amp;uact=8&amp;ved=0ahUKEwj_-eTSyLPMAhUBLMAKHTMPAMAQjRwIBw&amp;url=http://professionalspawellness.com/site/2016%20Awards%20Finalists&amp;bvm=bv.120853415,d.ZGg&amp;psig=AFQjCNEe-vzxzGj1qeqvFQeUDq5gjrGG-Q&amp;ust=1462009666637405" TargetMode="External"/><Relationship Id="rId17" Type="http://schemas.openxmlformats.org/officeDocument/2006/relationships/image" Target="../media/image19.jpeg"/><Relationship Id="rId25" Type="http://schemas.openxmlformats.org/officeDocument/2006/relationships/image" Target="../media/image27.png"/><Relationship Id="rId2" Type="http://schemas.openxmlformats.org/officeDocument/2006/relationships/image" Target="../media/image7.jpg"/><Relationship Id="rId16" Type="http://schemas.openxmlformats.org/officeDocument/2006/relationships/hyperlink" Target="http://www.google.co.uk/url?sa=i&amp;rct=j&amp;q=&amp;esrc=s&amp;source=images&amp;cd=&amp;cad=rja&amp;uact=8&amp;ved=0ahUKEwiL5-LWybPMAhVrCsAKHeL8AogQjRwIBw&amp;url=http://www.adelaesthetics.co.uk/products/dermavisage&amp;bvm=bv.120853415,d.ZGg&amp;psig=AFQjCNEMpzwFUn10nDABFll4XllXRjOkBg&amp;ust=1462009963262739" TargetMode="External"/><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1.jpg"/><Relationship Id="rId11" Type="http://schemas.openxmlformats.org/officeDocument/2006/relationships/image" Target="../media/image15.jpeg"/><Relationship Id="rId24" Type="http://schemas.openxmlformats.org/officeDocument/2006/relationships/image" Target="../media/image26.png"/><Relationship Id="rId5" Type="http://schemas.openxmlformats.org/officeDocument/2006/relationships/image" Target="../media/image10.jpeg"/><Relationship Id="rId15" Type="http://schemas.openxmlformats.org/officeDocument/2006/relationships/image" Target="../media/image18.png"/><Relationship Id="rId23" Type="http://schemas.openxmlformats.org/officeDocument/2006/relationships/image" Target="../media/image25.png"/><Relationship Id="rId10" Type="http://schemas.openxmlformats.org/officeDocument/2006/relationships/hyperlink" Target="http://www.google.co.uk/url?sa=i&amp;rct=j&amp;q=&amp;esrc=s&amp;source=images&amp;cd=&amp;cad=rja&amp;uact=8&amp;ved=0ahUKEwjkv860yLPMAhUELMAKHVZuDtsQjRwIBw&amp;url=http://www.connectdacorum.org.uk/our-members/19-members/businesses/265-champneys&amp;psig=AFQjCNEoGs9DbcKjb2I2pJY11ayD9sl19g&amp;ust=1462009610479062" TargetMode="External"/><Relationship Id="rId19"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7.png"/><Relationship Id="rId22"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hyperlink" Target="mailto:diane.Mitchell@cityandguilds.com" TargetMode="External"/><Relationship Id="rId2" Type="http://schemas.openxmlformats.org/officeDocument/2006/relationships/hyperlink" Target="mailto:emma.mackay@cityandguilds.com" TargetMode="External"/><Relationship Id="rId1" Type="http://schemas.openxmlformats.org/officeDocument/2006/relationships/slideLayout" Target="../slideLayouts/slideLayout49.xml"/><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_-eTSyLPMAhUBLMAKHTMPAMAQjRwIBw&amp;url=http://professionalspawellness.com/site/2016%20Awards%20Finalists&amp;bvm=bv.120853415,d.ZGg&amp;psig=AFQjCNEe-vzxzGj1qeqvFQeUDq5gjrGG-Q&amp;ust=1462009666637405" TargetMode="External"/><Relationship Id="rId13" Type="http://schemas.openxmlformats.org/officeDocument/2006/relationships/image" Target="../media/image37.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6.emf"/><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gif"/><Relationship Id="rId4" Type="http://schemas.openxmlformats.org/officeDocument/2006/relationships/image" Target="../media/image30.gif"/><Relationship Id="rId9" Type="http://schemas.openxmlformats.org/officeDocument/2006/relationships/hyperlink" Target="http://www.google.co.uk/url?sa=i&amp;rct=j&amp;q=&amp;esrc=s&amp;source=images&amp;cd=&amp;cad=rja&amp;uact=8&amp;ved=0ahUKEwjg8L-iybPMAhXkIMAKHew8DeUQjRwIBw&amp;url=http://www.beautycompanybelfast.com/brands/lava-shells.aspx&amp;bvm=bv.120853415,d.ZGg&amp;psig=AFQjCNHO0k-m2-uZ4o2WssaYe7Gu8h5CVQ&amp;ust=1462009853086042" TargetMode="External"/><Relationship Id="rId1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cityandguilds.com/qualifications-and-apprenticeships/beauty-and-complementary-therapies/key-docume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357188" y="4076763"/>
            <a:ext cx="1693863" cy="3323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914400">
              <a:lnSpc>
                <a:spcPct val="90000"/>
              </a:lnSpc>
              <a:defRPr sz="2400" b="1">
                <a:solidFill>
                  <a:srgbClr val="BBB1A5"/>
                </a:solidFill>
              </a:defRPr>
            </a:lvl1pPr>
          </a:lstStyle>
          <a:p>
            <a:pPr lvl="0">
              <a:defRPr sz="1800" b="0">
                <a:solidFill>
                  <a:srgbClr val="000000"/>
                </a:solidFill>
              </a:defRPr>
            </a:pPr>
            <a:r>
              <a:rPr sz="2400" b="1" dirty="0">
                <a:solidFill>
                  <a:srgbClr val="BBB1A5"/>
                </a:solidFill>
              </a:rPr>
              <a:t>11.02.11</a:t>
            </a:r>
          </a:p>
        </p:txBody>
      </p:sp>
      <p:grpSp>
        <p:nvGrpSpPr>
          <p:cNvPr id="93" name="Group 93"/>
          <p:cNvGrpSpPr/>
          <p:nvPr/>
        </p:nvGrpSpPr>
        <p:grpSpPr>
          <a:xfrm>
            <a:off x="1587" y="254366"/>
            <a:ext cx="9144000" cy="6858001"/>
            <a:chOff x="0" y="0"/>
            <a:chExt cx="9144000" cy="6858000"/>
          </a:xfrm>
        </p:grpSpPr>
        <p:sp>
          <p:nvSpPr>
            <p:cNvPr id="91" name="Shape 91"/>
            <p:cNvSpPr/>
            <p:nvPr/>
          </p:nvSpPr>
          <p:spPr>
            <a:xfrm>
              <a:off x="-1" y="0"/>
              <a:ext cx="9144002" cy="6858000"/>
            </a:xfrm>
            <a:prstGeom prst="rect">
              <a:avLst/>
            </a:prstGeom>
            <a:solidFill>
              <a:srgbClr val="D60000"/>
            </a:solidFill>
            <a:ln w="12700" cap="flat">
              <a:noFill/>
              <a:miter lim="400000"/>
            </a:ln>
            <a:effectLst/>
          </p:spPr>
          <p:txBody>
            <a:bodyPr wrap="square" lIns="0" tIns="0" rIns="0" bIns="0" numCol="1" anchor="t">
              <a:noAutofit/>
            </a:bodyPr>
            <a:lstStyle/>
            <a:p>
              <a:pPr lvl="0"/>
              <a:endParaRPr dirty="0"/>
            </a:p>
          </p:txBody>
        </p:sp>
        <p:pic>
          <p:nvPicPr>
            <p:cNvPr id="92" name="welcome_01.jpeg" descr="welcome_01.jpg"/>
            <p:cNvPicPr/>
            <p:nvPr/>
          </p:nvPicPr>
          <p:blipFill>
            <a:blip r:embed="rId3">
              <a:extLst/>
            </a:blip>
            <a:stretch>
              <a:fillRect/>
            </a:stretch>
          </p:blipFill>
          <p:spPr>
            <a:xfrm>
              <a:off x="0" y="0"/>
              <a:ext cx="9144000" cy="6858000"/>
            </a:xfrm>
            <a:prstGeom prst="rect">
              <a:avLst/>
            </a:prstGeom>
            <a:ln w="12700" cap="flat">
              <a:noFill/>
              <a:miter lim="400000"/>
            </a:ln>
            <a:effectLst/>
          </p:spPr>
        </p:pic>
      </p:grpSp>
      <p:sp>
        <p:nvSpPr>
          <p:cNvPr id="94" name="Shape 94"/>
          <p:cNvSpPr/>
          <p:nvPr/>
        </p:nvSpPr>
        <p:spPr>
          <a:xfrm>
            <a:off x="357219" y="1125601"/>
            <a:ext cx="8432801" cy="1"/>
          </a:xfrm>
          <a:prstGeom prst="line">
            <a:avLst/>
          </a:prstGeom>
          <a:ln w="12700">
            <a:solidFill>
              <a:srgbClr val="BBB1A5"/>
            </a:solidFill>
            <a:round/>
          </a:ln>
        </p:spPr>
        <p:txBody>
          <a:bodyPr lIns="0" tIns="0" rIns="0" bIns="0"/>
          <a:lstStyle/>
          <a:p>
            <a:pPr lvl="0"/>
            <a:endParaRPr dirty="0"/>
          </a:p>
        </p:txBody>
      </p:sp>
      <p:grpSp>
        <p:nvGrpSpPr>
          <p:cNvPr id="106" name="Group 106"/>
          <p:cNvGrpSpPr/>
          <p:nvPr/>
        </p:nvGrpSpPr>
        <p:grpSpPr>
          <a:xfrm>
            <a:off x="7974013" y="369887"/>
            <a:ext cx="812786" cy="503238"/>
            <a:chOff x="0" y="0"/>
            <a:chExt cx="812785" cy="503237"/>
          </a:xfrm>
        </p:grpSpPr>
        <p:sp>
          <p:nvSpPr>
            <p:cNvPr id="95" name="Shape 95"/>
            <p:cNvSpPr/>
            <p:nvPr/>
          </p:nvSpPr>
          <p:spPr>
            <a:xfrm>
              <a:off x="482595" y="-1"/>
              <a:ext cx="330190" cy="276782"/>
            </a:xfrm>
            <a:custGeom>
              <a:avLst/>
              <a:gdLst/>
              <a:ahLst/>
              <a:cxnLst>
                <a:cxn ang="0">
                  <a:pos x="wd2" y="hd2"/>
                </a:cxn>
                <a:cxn ang="5400000">
                  <a:pos x="wd2" y="hd2"/>
                </a:cxn>
                <a:cxn ang="10800000">
                  <a:pos x="wd2" y="hd2"/>
                </a:cxn>
                <a:cxn ang="16200000">
                  <a:pos x="wd2" y="hd2"/>
                </a:cxn>
              </a:cxnLst>
              <a:rect l="0" t="0" r="r" b="b"/>
              <a:pathLst>
                <a:path w="21497" h="21600" extrusionOk="0">
                  <a:moveTo>
                    <a:pt x="21327" y="15022"/>
                  </a:moveTo>
                  <a:cubicBezTo>
                    <a:pt x="21327" y="15022"/>
                    <a:pt x="21225" y="14738"/>
                    <a:pt x="21054" y="14738"/>
                  </a:cubicBezTo>
                  <a:cubicBezTo>
                    <a:pt x="21054" y="14860"/>
                    <a:pt x="20986" y="14981"/>
                    <a:pt x="20850" y="14981"/>
                  </a:cubicBezTo>
                  <a:cubicBezTo>
                    <a:pt x="20884" y="15063"/>
                    <a:pt x="20850" y="15144"/>
                    <a:pt x="20816" y="15184"/>
                  </a:cubicBezTo>
                  <a:cubicBezTo>
                    <a:pt x="20918" y="15793"/>
                    <a:pt x="20577" y="15875"/>
                    <a:pt x="20577" y="15875"/>
                  </a:cubicBezTo>
                  <a:cubicBezTo>
                    <a:pt x="20577" y="15875"/>
                    <a:pt x="20612" y="15590"/>
                    <a:pt x="20509" y="15509"/>
                  </a:cubicBezTo>
                  <a:cubicBezTo>
                    <a:pt x="20373" y="15550"/>
                    <a:pt x="20271" y="15550"/>
                    <a:pt x="20169" y="15509"/>
                  </a:cubicBezTo>
                  <a:cubicBezTo>
                    <a:pt x="20135" y="15550"/>
                    <a:pt x="20101" y="15631"/>
                    <a:pt x="19964" y="15631"/>
                  </a:cubicBezTo>
                  <a:cubicBezTo>
                    <a:pt x="19964" y="16118"/>
                    <a:pt x="19589" y="16118"/>
                    <a:pt x="19589" y="16118"/>
                  </a:cubicBezTo>
                  <a:cubicBezTo>
                    <a:pt x="19589" y="16118"/>
                    <a:pt x="19692" y="15834"/>
                    <a:pt x="19658" y="15712"/>
                  </a:cubicBezTo>
                  <a:cubicBezTo>
                    <a:pt x="19487" y="15672"/>
                    <a:pt x="19283" y="15550"/>
                    <a:pt x="19249" y="15306"/>
                  </a:cubicBezTo>
                  <a:cubicBezTo>
                    <a:pt x="18329" y="15225"/>
                    <a:pt x="18227" y="16037"/>
                    <a:pt x="17375" y="16484"/>
                  </a:cubicBezTo>
                  <a:cubicBezTo>
                    <a:pt x="17409" y="16281"/>
                    <a:pt x="17307" y="16118"/>
                    <a:pt x="17341" y="15956"/>
                  </a:cubicBezTo>
                  <a:cubicBezTo>
                    <a:pt x="17171" y="16037"/>
                    <a:pt x="16830" y="16606"/>
                    <a:pt x="16489" y="16646"/>
                  </a:cubicBezTo>
                  <a:cubicBezTo>
                    <a:pt x="16591" y="16362"/>
                    <a:pt x="16387" y="16200"/>
                    <a:pt x="16353" y="15915"/>
                  </a:cubicBezTo>
                  <a:cubicBezTo>
                    <a:pt x="16114" y="16362"/>
                    <a:pt x="15331" y="16768"/>
                    <a:pt x="15331" y="16768"/>
                  </a:cubicBezTo>
                  <a:cubicBezTo>
                    <a:pt x="15467" y="15915"/>
                    <a:pt x="14752" y="15834"/>
                    <a:pt x="14581" y="15793"/>
                  </a:cubicBezTo>
                  <a:cubicBezTo>
                    <a:pt x="14002" y="15875"/>
                    <a:pt x="13491" y="15834"/>
                    <a:pt x="12912" y="15793"/>
                  </a:cubicBezTo>
                  <a:cubicBezTo>
                    <a:pt x="12435" y="16403"/>
                    <a:pt x="15092" y="15631"/>
                    <a:pt x="15092" y="17580"/>
                  </a:cubicBezTo>
                  <a:cubicBezTo>
                    <a:pt x="15092" y="19326"/>
                    <a:pt x="13150" y="18960"/>
                    <a:pt x="13150" y="19813"/>
                  </a:cubicBezTo>
                  <a:cubicBezTo>
                    <a:pt x="13150" y="20219"/>
                    <a:pt x="13491" y="20381"/>
                    <a:pt x="13627" y="20381"/>
                  </a:cubicBezTo>
                  <a:cubicBezTo>
                    <a:pt x="13764" y="20381"/>
                    <a:pt x="14138" y="20057"/>
                    <a:pt x="14377" y="20016"/>
                  </a:cubicBezTo>
                  <a:cubicBezTo>
                    <a:pt x="14649" y="19975"/>
                    <a:pt x="14752" y="20138"/>
                    <a:pt x="14752" y="20138"/>
                  </a:cubicBezTo>
                  <a:cubicBezTo>
                    <a:pt x="15229" y="19935"/>
                    <a:pt x="15365" y="20341"/>
                    <a:pt x="15365" y="20341"/>
                  </a:cubicBezTo>
                  <a:cubicBezTo>
                    <a:pt x="15365" y="20341"/>
                    <a:pt x="15160" y="20260"/>
                    <a:pt x="15058" y="20463"/>
                  </a:cubicBezTo>
                  <a:cubicBezTo>
                    <a:pt x="15195" y="20544"/>
                    <a:pt x="15331" y="20747"/>
                    <a:pt x="15365" y="20869"/>
                  </a:cubicBezTo>
                  <a:cubicBezTo>
                    <a:pt x="15808" y="20869"/>
                    <a:pt x="15774" y="21356"/>
                    <a:pt x="15774" y="21356"/>
                  </a:cubicBezTo>
                  <a:cubicBezTo>
                    <a:pt x="15774" y="21356"/>
                    <a:pt x="15603" y="21153"/>
                    <a:pt x="15399" y="21275"/>
                  </a:cubicBezTo>
                  <a:cubicBezTo>
                    <a:pt x="15365" y="21518"/>
                    <a:pt x="15263" y="21600"/>
                    <a:pt x="15263" y="21600"/>
                  </a:cubicBezTo>
                  <a:cubicBezTo>
                    <a:pt x="15263" y="21600"/>
                    <a:pt x="12810" y="21600"/>
                    <a:pt x="12469" y="21600"/>
                  </a:cubicBezTo>
                  <a:cubicBezTo>
                    <a:pt x="12094" y="21600"/>
                    <a:pt x="12026" y="20909"/>
                    <a:pt x="11788" y="20747"/>
                  </a:cubicBezTo>
                  <a:cubicBezTo>
                    <a:pt x="11549" y="20625"/>
                    <a:pt x="11277" y="20787"/>
                    <a:pt x="10902" y="20625"/>
                  </a:cubicBezTo>
                  <a:cubicBezTo>
                    <a:pt x="11277" y="20341"/>
                    <a:pt x="11311" y="19935"/>
                    <a:pt x="11549" y="19691"/>
                  </a:cubicBezTo>
                  <a:cubicBezTo>
                    <a:pt x="11311" y="19651"/>
                    <a:pt x="11242" y="19529"/>
                    <a:pt x="10902" y="19529"/>
                  </a:cubicBezTo>
                  <a:cubicBezTo>
                    <a:pt x="11242" y="18960"/>
                    <a:pt x="12094" y="18757"/>
                    <a:pt x="12094" y="18270"/>
                  </a:cubicBezTo>
                  <a:cubicBezTo>
                    <a:pt x="12094" y="17621"/>
                    <a:pt x="11208" y="17621"/>
                    <a:pt x="10868" y="17418"/>
                  </a:cubicBezTo>
                  <a:cubicBezTo>
                    <a:pt x="10868" y="18433"/>
                    <a:pt x="10220" y="18839"/>
                    <a:pt x="9675" y="19001"/>
                  </a:cubicBezTo>
                  <a:cubicBezTo>
                    <a:pt x="9164" y="19163"/>
                    <a:pt x="8926" y="19691"/>
                    <a:pt x="8755" y="19894"/>
                  </a:cubicBezTo>
                  <a:cubicBezTo>
                    <a:pt x="8755" y="19569"/>
                    <a:pt x="8653" y="19529"/>
                    <a:pt x="8585" y="19204"/>
                  </a:cubicBezTo>
                  <a:cubicBezTo>
                    <a:pt x="8415" y="19448"/>
                    <a:pt x="8074" y="19610"/>
                    <a:pt x="7836" y="20016"/>
                  </a:cubicBezTo>
                  <a:cubicBezTo>
                    <a:pt x="7904" y="19732"/>
                    <a:pt x="7699" y="19488"/>
                    <a:pt x="7563" y="19488"/>
                  </a:cubicBezTo>
                  <a:cubicBezTo>
                    <a:pt x="7222" y="19488"/>
                    <a:pt x="6609" y="20057"/>
                    <a:pt x="6609" y="20260"/>
                  </a:cubicBezTo>
                  <a:cubicBezTo>
                    <a:pt x="6609" y="20341"/>
                    <a:pt x="6813" y="20381"/>
                    <a:pt x="6916" y="20381"/>
                  </a:cubicBezTo>
                  <a:cubicBezTo>
                    <a:pt x="6984" y="20260"/>
                    <a:pt x="7154" y="20057"/>
                    <a:pt x="7461" y="20057"/>
                  </a:cubicBezTo>
                  <a:cubicBezTo>
                    <a:pt x="7733" y="20057"/>
                    <a:pt x="7836" y="20178"/>
                    <a:pt x="7870" y="20260"/>
                  </a:cubicBezTo>
                  <a:cubicBezTo>
                    <a:pt x="8244" y="20178"/>
                    <a:pt x="8381" y="20584"/>
                    <a:pt x="8381" y="20584"/>
                  </a:cubicBezTo>
                  <a:cubicBezTo>
                    <a:pt x="8381" y="20584"/>
                    <a:pt x="8142" y="20463"/>
                    <a:pt x="8142" y="20706"/>
                  </a:cubicBezTo>
                  <a:cubicBezTo>
                    <a:pt x="8347" y="20747"/>
                    <a:pt x="8381" y="20950"/>
                    <a:pt x="8381" y="20950"/>
                  </a:cubicBezTo>
                  <a:cubicBezTo>
                    <a:pt x="8381" y="20950"/>
                    <a:pt x="8789" y="20909"/>
                    <a:pt x="8789" y="21396"/>
                  </a:cubicBezTo>
                  <a:cubicBezTo>
                    <a:pt x="8653" y="21234"/>
                    <a:pt x="8517" y="21234"/>
                    <a:pt x="8449" y="21315"/>
                  </a:cubicBezTo>
                  <a:cubicBezTo>
                    <a:pt x="8415" y="21518"/>
                    <a:pt x="8244" y="21600"/>
                    <a:pt x="8244" y="21600"/>
                  </a:cubicBezTo>
                  <a:cubicBezTo>
                    <a:pt x="5246" y="21600"/>
                    <a:pt x="5246" y="21600"/>
                    <a:pt x="5246" y="21600"/>
                  </a:cubicBezTo>
                  <a:cubicBezTo>
                    <a:pt x="5076" y="21600"/>
                    <a:pt x="4735" y="21437"/>
                    <a:pt x="4735" y="20950"/>
                  </a:cubicBezTo>
                  <a:cubicBezTo>
                    <a:pt x="4735" y="20422"/>
                    <a:pt x="5212" y="20219"/>
                    <a:pt x="5383" y="19935"/>
                  </a:cubicBezTo>
                  <a:cubicBezTo>
                    <a:pt x="5383" y="19935"/>
                    <a:pt x="4940" y="19651"/>
                    <a:pt x="4599" y="19732"/>
                  </a:cubicBezTo>
                  <a:cubicBezTo>
                    <a:pt x="4769" y="19326"/>
                    <a:pt x="5553" y="19204"/>
                    <a:pt x="5996" y="18879"/>
                  </a:cubicBezTo>
                  <a:cubicBezTo>
                    <a:pt x="5825" y="18757"/>
                    <a:pt x="5519" y="18636"/>
                    <a:pt x="5280" y="18595"/>
                  </a:cubicBezTo>
                  <a:cubicBezTo>
                    <a:pt x="5689" y="18392"/>
                    <a:pt x="5928" y="17945"/>
                    <a:pt x="6643" y="17864"/>
                  </a:cubicBezTo>
                  <a:cubicBezTo>
                    <a:pt x="6950" y="17824"/>
                    <a:pt x="7359" y="17499"/>
                    <a:pt x="7529" y="17093"/>
                  </a:cubicBezTo>
                  <a:cubicBezTo>
                    <a:pt x="7665" y="16687"/>
                    <a:pt x="7972" y="15266"/>
                    <a:pt x="7972" y="15266"/>
                  </a:cubicBezTo>
                  <a:cubicBezTo>
                    <a:pt x="7972" y="15266"/>
                    <a:pt x="5383" y="16727"/>
                    <a:pt x="3611" y="16727"/>
                  </a:cubicBezTo>
                  <a:cubicBezTo>
                    <a:pt x="885" y="16727"/>
                    <a:pt x="34" y="14535"/>
                    <a:pt x="0" y="12748"/>
                  </a:cubicBezTo>
                  <a:cubicBezTo>
                    <a:pt x="-34" y="9378"/>
                    <a:pt x="2589" y="8201"/>
                    <a:pt x="3713" y="7348"/>
                  </a:cubicBezTo>
                  <a:cubicBezTo>
                    <a:pt x="2657" y="6374"/>
                    <a:pt x="1907" y="5278"/>
                    <a:pt x="1907" y="3735"/>
                  </a:cubicBezTo>
                  <a:cubicBezTo>
                    <a:pt x="1907" y="1096"/>
                    <a:pt x="4190" y="0"/>
                    <a:pt x="5894" y="0"/>
                  </a:cubicBezTo>
                  <a:cubicBezTo>
                    <a:pt x="7563" y="0"/>
                    <a:pt x="9505" y="1055"/>
                    <a:pt x="9505" y="3532"/>
                  </a:cubicBezTo>
                  <a:cubicBezTo>
                    <a:pt x="9505" y="6009"/>
                    <a:pt x="6439" y="7511"/>
                    <a:pt x="6439" y="7511"/>
                  </a:cubicBezTo>
                  <a:cubicBezTo>
                    <a:pt x="6439" y="7511"/>
                    <a:pt x="6779" y="7836"/>
                    <a:pt x="7188" y="8079"/>
                  </a:cubicBezTo>
                  <a:cubicBezTo>
                    <a:pt x="8619" y="7795"/>
                    <a:pt x="9403" y="9419"/>
                    <a:pt x="10186" y="10109"/>
                  </a:cubicBezTo>
                  <a:cubicBezTo>
                    <a:pt x="9777" y="10028"/>
                    <a:pt x="9471" y="10109"/>
                    <a:pt x="9471" y="10109"/>
                  </a:cubicBezTo>
                  <a:cubicBezTo>
                    <a:pt x="9948" y="10596"/>
                    <a:pt x="10289" y="11327"/>
                    <a:pt x="10493" y="11612"/>
                  </a:cubicBezTo>
                  <a:cubicBezTo>
                    <a:pt x="9914" y="11246"/>
                    <a:pt x="8858" y="11124"/>
                    <a:pt x="8858" y="11124"/>
                  </a:cubicBezTo>
                  <a:cubicBezTo>
                    <a:pt x="8858" y="11124"/>
                    <a:pt x="8994" y="11449"/>
                    <a:pt x="9062" y="12302"/>
                  </a:cubicBezTo>
                  <a:cubicBezTo>
                    <a:pt x="8244" y="10962"/>
                    <a:pt x="6166" y="11165"/>
                    <a:pt x="6302" y="9175"/>
                  </a:cubicBezTo>
                  <a:cubicBezTo>
                    <a:pt x="5621" y="8688"/>
                    <a:pt x="5110" y="8404"/>
                    <a:pt x="5110" y="8404"/>
                  </a:cubicBezTo>
                  <a:cubicBezTo>
                    <a:pt x="5110" y="8404"/>
                    <a:pt x="2793" y="9500"/>
                    <a:pt x="2793" y="11896"/>
                  </a:cubicBezTo>
                  <a:cubicBezTo>
                    <a:pt x="2793" y="14048"/>
                    <a:pt x="4360" y="14900"/>
                    <a:pt x="5519" y="14900"/>
                  </a:cubicBezTo>
                  <a:cubicBezTo>
                    <a:pt x="6677" y="14900"/>
                    <a:pt x="7290" y="14291"/>
                    <a:pt x="7699" y="14007"/>
                  </a:cubicBezTo>
                  <a:cubicBezTo>
                    <a:pt x="8074" y="13723"/>
                    <a:pt x="9164" y="12870"/>
                    <a:pt x="10731" y="12870"/>
                  </a:cubicBezTo>
                  <a:cubicBezTo>
                    <a:pt x="12094" y="12870"/>
                    <a:pt x="12571" y="12667"/>
                    <a:pt x="12571" y="12180"/>
                  </a:cubicBezTo>
                  <a:cubicBezTo>
                    <a:pt x="12571" y="11936"/>
                    <a:pt x="12401" y="11815"/>
                    <a:pt x="12128" y="11815"/>
                  </a:cubicBezTo>
                  <a:cubicBezTo>
                    <a:pt x="11856" y="11815"/>
                    <a:pt x="11583" y="12058"/>
                    <a:pt x="11140" y="11977"/>
                  </a:cubicBezTo>
                  <a:cubicBezTo>
                    <a:pt x="11685" y="11652"/>
                    <a:pt x="11515" y="11246"/>
                    <a:pt x="11788" y="10840"/>
                  </a:cubicBezTo>
                  <a:cubicBezTo>
                    <a:pt x="11685" y="10596"/>
                    <a:pt x="10970" y="10881"/>
                    <a:pt x="10970" y="10881"/>
                  </a:cubicBezTo>
                  <a:cubicBezTo>
                    <a:pt x="10970" y="10881"/>
                    <a:pt x="11277" y="9784"/>
                    <a:pt x="11651" y="9257"/>
                  </a:cubicBezTo>
                  <a:cubicBezTo>
                    <a:pt x="11242" y="9419"/>
                    <a:pt x="10936" y="9297"/>
                    <a:pt x="10663" y="9378"/>
                  </a:cubicBezTo>
                  <a:cubicBezTo>
                    <a:pt x="11072" y="8932"/>
                    <a:pt x="11174" y="7876"/>
                    <a:pt x="11788" y="7592"/>
                  </a:cubicBezTo>
                  <a:cubicBezTo>
                    <a:pt x="11174" y="7714"/>
                    <a:pt x="11208" y="7551"/>
                    <a:pt x="10731" y="7673"/>
                  </a:cubicBezTo>
                  <a:cubicBezTo>
                    <a:pt x="11174" y="7348"/>
                    <a:pt x="11549" y="6049"/>
                    <a:pt x="12435" y="6009"/>
                  </a:cubicBezTo>
                  <a:cubicBezTo>
                    <a:pt x="12333" y="5806"/>
                    <a:pt x="11583" y="5806"/>
                    <a:pt x="11345" y="5521"/>
                  </a:cubicBezTo>
                  <a:cubicBezTo>
                    <a:pt x="11924" y="5440"/>
                    <a:pt x="12435" y="4750"/>
                    <a:pt x="13389" y="4872"/>
                  </a:cubicBezTo>
                  <a:cubicBezTo>
                    <a:pt x="12878" y="4506"/>
                    <a:pt x="12878" y="4100"/>
                    <a:pt x="12673" y="3775"/>
                  </a:cubicBezTo>
                  <a:cubicBezTo>
                    <a:pt x="13321" y="4181"/>
                    <a:pt x="14343" y="3978"/>
                    <a:pt x="14752" y="4425"/>
                  </a:cubicBezTo>
                  <a:cubicBezTo>
                    <a:pt x="15195" y="3532"/>
                    <a:pt x="15978" y="3938"/>
                    <a:pt x="16557" y="3897"/>
                  </a:cubicBezTo>
                  <a:cubicBezTo>
                    <a:pt x="16319" y="4222"/>
                    <a:pt x="15978" y="4263"/>
                    <a:pt x="15978" y="4506"/>
                  </a:cubicBezTo>
                  <a:cubicBezTo>
                    <a:pt x="15978" y="4872"/>
                    <a:pt x="17205" y="5034"/>
                    <a:pt x="17136" y="5400"/>
                  </a:cubicBezTo>
                  <a:cubicBezTo>
                    <a:pt x="17477" y="5440"/>
                    <a:pt x="17920" y="5643"/>
                    <a:pt x="18193" y="5765"/>
                  </a:cubicBezTo>
                  <a:cubicBezTo>
                    <a:pt x="18738" y="5846"/>
                    <a:pt x="18533" y="6333"/>
                    <a:pt x="18431" y="6415"/>
                  </a:cubicBezTo>
                  <a:cubicBezTo>
                    <a:pt x="18567" y="6739"/>
                    <a:pt x="18295" y="7145"/>
                    <a:pt x="17988" y="7389"/>
                  </a:cubicBezTo>
                  <a:cubicBezTo>
                    <a:pt x="17954" y="7633"/>
                    <a:pt x="17648" y="7714"/>
                    <a:pt x="17648" y="7714"/>
                  </a:cubicBezTo>
                  <a:cubicBezTo>
                    <a:pt x="17648" y="7714"/>
                    <a:pt x="17716" y="7470"/>
                    <a:pt x="17648" y="7430"/>
                  </a:cubicBezTo>
                  <a:cubicBezTo>
                    <a:pt x="17102" y="7430"/>
                    <a:pt x="16523" y="6942"/>
                    <a:pt x="16455" y="7430"/>
                  </a:cubicBezTo>
                  <a:cubicBezTo>
                    <a:pt x="16455" y="7511"/>
                    <a:pt x="16455" y="7551"/>
                    <a:pt x="16455" y="7633"/>
                  </a:cubicBezTo>
                  <a:cubicBezTo>
                    <a:pt x="16489" y="7633"/>
                    <a:pt x="16591" y="7592"/>
                    <a:pt x="16694" y="7592"/>
                  </a:cubicBezTo>
                  <a:cubicBezTo>
                    <a:pt x="17034" y="7592"/>
                    <a:pt x="17716" y="7917"/>
                    <a:pt x="18227" y="7917"/>
                  </a:cubicBezTo>
                  <a:cubicBezTo>
                    <a:pt x="19010" y="7876"/>
                    <a:pt x="18942" y="6618"/>
                    <a:pt x="19726" y="6658"/>
                  </a:cubicBezTo>
                  <a:cubicBezTo>
                    <a:pt x="19078" y="7024"/>
                    <a:pt x="19760" y="8242"/>
                    <a:pt x="18636" y="8363"/>
                  </a:cubicBezTo>
                  <a:cubicBezTo>
                    <a:pt x="18056" y="8404"/>
                    <a:pt x="17205" y="7836"/>
                    <a:pt x="16728" y="7836"/>
                  </a:cubicBezTo>
                  <a:cubicBezTo>
                    <a:pt x="16625" y="7836"/>
                    <a:pt x="16557" y="7876"/>
                    <a:pt x="16523" y="7876"/>
                  </a:cubicBezTo>
                  <a:cubicBezTo>
                    <a:pt x="16694" y="8404"/>
                    <a:pt x="17375" y="8607"/>
                    <a:pt x="17545" y="8160"/>
                  </a:cubicBezTo>
                  <a:cubicBezTo>
                    <a:pt x="17648" y="8242"/>
                    <a:pt x="17613" y="8404"/>
                    <a:pt x="17613" y="8404"/>
                  </a:cubicBezTo>
                  <a:cubicBezTo>
                    <a:pt x="17750" y="8445"/>
                    <a:pt x="17920" y="8445"/>
                    <a:pt x="17920" y="8769"/>
                  </a:cubicBezTo>
                  <a:cubicBezTo>
                    <a:pt x="17920" y="9094"/>
                    <a:pt x="17716" y="9257"/>
                    <a:pt x="17716" y="9257"/>
                  </a:cubicBezTo>
                  <a:cubicBezTo>
                    <a:pt x="17716" y="9419"/>
                    <a:pt x="17477" y="9703"/>
                    <a:pt x="17307" y="9703"/>
                  </a:cubicBezTo>
                  <a:cubicBezTo>
                    <a:pt x="17409" y="9500"/>
                    <a:pt x="17409" y="9094"/>
                    <a:pt x="16728" y="9094"/>
                  </a:cubicBezTo>
                  <a:cubicBezTo>
                    <a:pt x="16012" y="9094"/>
                    <a:pt x="16217" y="9866"/>
                    <a:pt x="16523" y="9987"/>
                  </a:cubicBezTo>
                  <a:cubicBezTo>
                    <a:pt x="17511" y="10353"/>
                    <a:pt x="17579" y="10840"/>
                    <a:pt x="18022" y="11084"/>
                  </a:cubicBezTo>
                  <a:cubicBezTo>
                    <a:pt x="18022" y="11246"/>
                    <a:pt x="17511" y="11084"/>
                    <a:pt x="17511" y="11206"/>
                  </a:cubicBezTo>
                  <a:cubicBezTo>
                    <a:pt x="17511" y="11327"/>
                    <a:pt x="17682" y="11409"/>
                    <a:pt x="17954" y="11409"/>
                  </a:cubicBezTo>
                  <a:cubicBezTo>
                    <a:pt x="18363" y="11409"/>
                    <a:pt x="19147" y="10759"/>
                    <a:pt x="19147" y="9663"/>
                  </a:cubicBezTo>
                  <a:cubicBezTo>
                    <a:pt x="18942" y="9175"/>
                    <a:pt x="19283" y="8404"/>
                    <a:pt x="19896" y="8526"/>
                  </a:cubicBezTo>
                  <a:cubicBezTo>
                    <a:pt x="20066" y="7957"/>
                    <a:pt x="20475" y="8079"/>
                    <a:pt x="20475" y="8079"/>
                  </a:cubicBezTo>
                  <a:cubicBezTo>
                    <a:pt x="20475" y="8079"/>
                    <a:pt x="20237" y="8282"/>
                    <a:pt x="20271" y="8566"/>
                  </a:cubicBezTo>
                  <a:cubicBezTo>
                    <a:pt x="20816" y="8485"/>
                    <a:pt x="20952" y="8932"/>
                    <a:pt x="20952" y="8932"/>
                  </a:cubicBezTo>
                  <a:cubicBezTo>
                    <a:pt x="20952" y="8932"/>
                    <a:pt x="21497" y="8932"/>
                    <a:pt x="21497" y="9378"/>
                  </a:cubicBezTo>
                  <a:cubicBezTo>
                    <a:pt x="21395" y="9257"/>
                    <a:pt x="21123" y="9257"/>
                    <a:pt x="21054" y="9338"/>
                  </a:cubicBezTo>
                  <a:cubicBezTo>
                    <a:pt x="21054" y="9500"/>
                    <a:pt x="21020" y="9663"/>
                    <a:pt x="20952" y="9703"/>
                  </a:cubicBezTo>
                  <a:cubicBezTo>
                    <a:pt x="21020" y="9825"/>
                    <a:pt x="21020" y="9947"/>
                    <a:pt x="21020" y="10109"/>
                  </a:cubicBezTo>
                  <a:cubicBezTo>
                    <a:pt x="21395" y="10393"/>
                    <a:pt x="21089" y="10881"/>
                    <a:pt x="21089" y="10881"/>
                  </a:cubicBezTo>
                  <a:cubicBezTo>
                    <a:pt x="21089" y="10881"/>
                    <a:pt x="21054" y="10515"/>
                    <a:pt x="20884" y="10556"/>
                  </a:cubicBezTo>
                  <a:cubicBezTo>
                    <a:pt x="20850" y="10718"/>
                    <a:pt x="20577" y="10921"/>
                    <a:pt x="20373" y="10881"/>
                  </a:cubicBezTo>
                  <a:cubicBezTo>
                    <a:pt x="20237" y="11327"/>
                    <a:pt x="19964" y="11571"/>
                    <a:pt x="19794" y="11855"/>
                  </a:cubicBezTo>
                  <a:cubicBezTo>
                    <a:pt x="20101" y="11977"/>
                    <a:pt x="20066" y="12058"/>
                    <a:pt x="20339" y="12180"/>
                  </a:cubicBezTo>
                  <a:cubicBezTo>
                    <a:pt x="20066" y="12424"/>
                    <a:pt x="19487" y="12545"/>
                    <a:pt x="19487" y="12545"/>
                  </a:cubicBezTo>
                  <a:cubicBezTo>
                    <a:pt x="19487" y="12545"/>
                    <a:pt x="19589" y="12708"/>
                    <a:pt x="19862" y="12830"/>
                  </a:cubicBezTo>
                  <a:cubicBezTo>
                    <a:pt x="19521" y="13236"/>
                    <a:pt x="18772" y="13073"/>
                    <a:pt x="18772" y="13073"/>
                  </a:cubicBezTo>
                  <a:cubicBezTo>
                    <a:pt x="18772" y="13073"/>
                    <a:pt x="18806" y="13236"/>
                    <a:pt x="19078" y="13520"/>
                  </a:cubicBezTo>
                  <a:cubicBezTo>
                    <a:pt x="18601" y="13601"/>
                    <a:pt x="17886" y="13398"/>
                    <a:pt x="17511" y="13398"/>
                  </a:cubicBezTo>
                  <a:cubicBezTo>
                    <a:pt x="16966" y="13398"/>
                    <a:pt x="16966" y="14088"/>
                    <a:pt x="17477" y="14088"/>
                  </a:cubicBezTo>
                  <a:cubicBezTo>
                    <a:pt x="18159" y="14088"/>
                    <a:pt x="19283" y="13560"/>
                    <a:pt x="19828" y="13560"/>
                  </a:cubicBezTo>
                  <a:cubicBezTo>
                    <a:pt x="20135" y="13560"/>
                    <a:pt x="20305" y="13601"/>
                    <a:pt x="20475" y="13723"/>
                  </a:cubicBezTo>
                  <a:cubicBezTo>
                    <a:pt x="20952" y="13682"/>
                    <a:pt x="21089" y="14048"/>
                    <a:pt x="21123" y="14251"/>
                  </a:cubicBezTo>
                  <a:cubicBezTo>
                    <a:pt x="21566" y="14616"/>
                    <a:pt x="21327" y="15022"/>
                    <a:pt x="21327" y="15022"/>
                  </a:cubicBezTo>
                  <a:close/>
                  <a:moveTo>
                    <a:pt x="4054" y="3491"/>
                  </a:moveTo>
                  <a:cubicBezTo>
                    <a:pt x="4054" y="5278"/>
                    <a:pt x="5280" y="6374"/>
                    <a:pt x="5280" y="6374"/>
                  </a:cubicBezTo>
                  <a:cubicBezTo>
                    <a:pt x="5280" y="6374"/>
                    <a:pt x="7086" y="5278"/>
                    <a:pt x="7290" y="3491"/>
                  </a:cubicBezTo>
                  <a:cubicBezTo>
                    <a:pt x="7461" y="1786"/>
                    <a:pt x="6336" y="1380"/>
                    <a:pt x="5791" y="1380"/>
                  </a:cubicBezTo>
                  <a:cubicBezTo>
                    <a:pt x="4667" y="1421"/>
                    <a:pt x="4054" y="2354"/>
                    <a:pt x="4054" y="3491"/>
                  </a:cubicBezTo>
                  <a:close/>
                  <a:moveTo>
                    <a:pt x="16591" y="6090"/>
                  </a:moveTo>
                  <a:cubicBezTo>
                    <a:pt x="16762" y="6009"/>
                    <a:pt x="16523" y="5927"/>
                    <a:pt x="16625" y="5724"/>
                  </a:cubicBezTo>
                  <a:cubicBezTo>
                    <a:pt x="16728" y="5562"/>
                    <a:pt x="16898" y="5562"/>
                    <a:pt x="16898" y="5481"/>
                  </a:cubicBezTo>
                  <a:cubicBezTo>
                    <a:pt x="16591" y="5400"/>
                    <a:pt x="16183" y="5481"/>
                    <a:pt x="15808" y="5806"/>
                  </a:cubicBezTo>
                  <a:cubicBezTo>
                    <a:pt x="16183" y="5927"/>
                    <a:pt x="16421" y="6171"/>
                    <a:pt x="16591" y="6090"/>
                  </a:cubicBezTo>
                  <a:close/>
                  <a:moveTo>
                    <a:pt x="17954" y="6009"/>
                  </a:moveTo>
                  <a:cubicBezTo>
                    <a:pt x="17886" y="6009"/>
                    <a:pt x="17852" y="6090"/>
                    <a:pt x="17852" y="6171"/>
                  </a:cubicBezTo>
                  <a:cubicBezTo>
                    <a:pt x="17852" y="6415"/>
                    <a:pt x="18261" y="6496"/>
                    <a:pt x="18261" y="6374"/>
                  </a:cubicBezTo>
                  <a:cubicBezTo>
                    <a:pt x="18261" y="6333"/>
                    <a:pt x="18193" y="6293"/>
                    <a:pt x="18090" y="6171"/>
                  </a:cubicBezTo>
                  <a:cubicBezTo>
                    <a:pt x="18022" y="6090"/>
                    <a:pt x="18022" y="6009"/>
                    <a:pt x="17954" y="6009"/>
                  </a:cubicBezTo>
                  <a:close/>
                </a:path>
              </a:pathLst>
            </a:custGeom>
            <a:solidFill>
              <a:srgbClr val="ED1C24"/>
            </a:solidFill>
            <a:ln w="12700" cap="flat">
              <a:noFill/>
              <a:miter lim="400000"/>
            </a:ln>
            <a:effectLst/>
          </p:spPr>
          <p:txBody>
            <a:bodyPr wrap="square" lIns="0" tIns="0" rIns="0" bIns="0" numCol="1" anchor="t">
              <a:noAutofit/>
            </a:bodyPr>
            <a:lstStyle/>
            <a:p>
              <a:pPr lvl="0"/>
              <a:endParaRPr dirty="0"/>
            </a:p>
          </p:txBody>
        </p:sp>
        <p:sp>
          <p:nvSpPr>
            <p:cNvPr id="96" name="Shape 96"/>
            <p:cNvSpPr/>
            <p:nvPr/>
          </p:nvSpPr>
          <p:spPr>
            <a:xfrm>
              <a:off x="0" y="-1"/>
              <a:ext cx="165100" cy="213877"/>
            </a:xfrm>
            <a:custGeom>
              <a:avLst/>
              <a:gdLst/>
              <a:ahLst/>
              <a:cxnLst>
                <a:cxn ang="0">
                  <a:pos x="wd2" y="hd2"/>
                </a:cxn>
                <a:cxn ang="5400000">
                  <a:pos x="wd2" y="hd2"/>
                </a:cxn>
                <a:cxn ang="10800000">
                  <a:pos x="wd2" y="hd2"/>
                </a:cxn>
                <a:cxn ang="16200000">
                  <a:pos x="wd2" y="hd2"/>
                </a:cxn>
              </a:cxnLst>
              <a:rect l="0" t="0" r="r" b="b"/>
              <a:pathLst>
                <a:path w="21600" h="21600" extrusionOk="0">
                  <a:moveTo>
                    <a:pt x="18715" y="5967"/>
                  </a:moveTo>
                  <a:cubicBezTo>
                    <a:pt x="16166" y="4013"/>
                    <a:pt x="15026" y="3538"/>
                    <a:pt x="12678" y="3538"/>
                  </a:cubicBezTo>
                  <a:cubicBezTo>
                    <a:pt x="8452" y="3538"/>
                    <a:pt x="5634" y="6126"/>
                    <a:pt x="5634" y="10932"/>
                  </a:cubicBezTo>
                  <a:cubicBezTo>
                    <a:pt x="5634" y="15526"/>
                    <a:pt x="8318" y="18008"/>
                    <a:pt x="12275" y="18008"/>
                  </a:cubicBezTo>
                  <a:cubicBezTo>
                    <a:pt x="14489" y="18008"/>
                    <a:pt x="16166" y="17322"/>
                    <a:pt x="18380" y="15526"/>
                  </a:cubicBezTo>
                  <a:cubicBezTo>
                    <a:pt x="21331" y="18008"/>
                    <a:pt x="21331" y="18008"/>
                    <a:pt x="21331" y="18008"/>
                  </a:cubicBezTo>
                  <a:cubicBezTo>
                    <a:pt x="18648" y="20543"/>
                    <a:pt x="15763" y="21600"/>
                    <a:pt x="11604" y="21600"/>
                  </a:cubicBezTo>
                  <a:cubicBezTo>
                    <a:pt x="4427" y="21600"/>
                    <a:pt x="0" y="17850"/>
                    <a:pt x="0" y="10826"/>
                  </a:cubicBezTo>
                  <a:cubicBezTo>
                    <a:pt x="0" y="3960"/>
                    <a:pt x="4963" y="0"/>
                    <a:pt x="12544" y="0"/>
                  </a:cubicBezTo>
                  <a:cubicBezTo>
                    <a:pt x="16568" y="0"/>
                    <a:pt x="18916" y="897"/>
                    <a:pt x="21600" y="3327"/>
                  </a:cubicBezTo>
                  <a:lnTo>
                    <a:pt x="18715" y="5967"/>
                  </a:lnTo>
                  <a:close/>
                </a:path>
              </a:pathLst>
            </a:custGeom>
            <a:solidFill>
              <a:srgbClr val="FFFFFF"/>
            </a:solidFill>
            <a:ln w="12700" cap="flat">
              <a:noFill/>
              <a:miter lim="400000"/>
            </a:ln>
            <a:effectLst/>
          </p:spPr>
          <p:txBody>
            <a:bodyPr wrap="square" lIns="0" tIns="0" rIns="0" bIns="0" numCol="1" anchor="t">
              <a:noAutofit/>
            </a:bodyPr>
            <a:lstStyle/>
            <a:p>
              <a:pPr lvl="0"/>
              <a:endParaRPr dirty="0"/>
            </a:p>
          </p:txBody>
        </p:sp>
        <p:sp>
          <p:nvSpPr>
            <p:cNvPr id="97" name="Shape 97"/>
            <p:cNvSpPr/>
            <p:nvPr/>
          </p:nvSpPr>
          <p:spPr>
            <a:xfrm>
              <a:off x="177800" y="-1"/>
              <a:ext cx="50800" cy="213877"/>
            </a:xfrm>
            <a:custGeom>
              <a:avLst/>
              <a:gdLst/>
              <a:ahLst/>
              <a:cxnLst>
                <a:cxn ang="0">
                  <a:pos x="wd2" y="hd2"/>
                </a:cxn>
                <a:cxn ang="5400000">
                  <a:pos x="wd2" y="hd2"/>
                </a:cxn>
                <a:cxn ang="10800000">
                  <a:pos x="wd2" y="hd2"/>
                </a:cxn>
                <a:cxn ang="16200000">
                  <a:pos x="wd2" y="hd2"/>
                </a:cxn>
              </a:cxnLst>
              <a:rect l="0" t="0" r="r" b="b"/>
              <a:pathLst>
                <a:path w="21600" h="21600" extrusionOk="0">
                  <a:moveTo>
                    <a:pt x="0" y="3717"/>
                  </a:moveTo>
                  <a:lnTo>
                    <a:pt x="0" y="0"/>
                  </a:lnTo>
                  <a:lnTo>
                    <a:pt x="21600" y="0"/>
                  </a:lnTo>
                  <a:lnTo>
                    <a:pt x="21600" y="3717"/>
                  </a:lnTo>
                  <a:lnTo>
                    <a:pt x="0" y="3717"/>
                  </a:lnTo>
                  <a:close/>
                  <a:moveTo>
                    <a:pt x="241" y="21600"/>
                  </a:moveTo>
                  <a:lnTo>
                    <a:pt x="241" y="5177"/>
                  </a:lnTo>
                  <a:lnTo>
                    <a:pt x="21117" y="5177"/>
                  </a:lnTo>
                  <a:lnTo>
                    <a:pt x="21117" y="21600"/>
                  </a:lnTo>
                  <a:lnTo>
                    <a:pt x="241" y="21600"/>
                  </a:lnTo>
                  <a:close/>
                </a:path>
              </a:pathLst>
            </a:custGeom>
            <a:solidFill>
              <a:srgbClr val="FFFFFF"/>
            </a:solidFill>
            <a:ln w="12700" cap="flat">
              <a:noFill/>
              <a:miter lim="400000"/>
            </a:ln>
            <a:effectLst/>
          </p:spPr>
          <p:txBody>
            <a:bodyPr wrap="square" lIns="0" tIns="0" rIns="0" bIns="0" numCol="1" anchor="t">
              <a:noAutofit/>
            </a:bodyPr>
            <a:lstStyle/>
            <a:p>
              <a:pPr lvl="0"/>
              <a:endParaRPr dirty="0"/>
            </a:p>
          </p:txBody>
        </p:sp>
        <p:sp>
          <p:nvSpPr>
            <p:cNvPr id="98" name="Shape 98"/>
            <p:cNvSpPr/>
            <p:nvPr/>
          </p:nvSpPr>
          <p:spPr>
            <a:xfrm>
              <a:off x="228600" y="-1"/>
              <a:ext cx="114300" cy="213877"/>
            </a:xfrm>
            <a:custGeom>
              <a:avLst/>
              <a:gdLst/>
              <a:ahLst/>
              <a:cxnLst>
                <a:cxn ang="0">
                  <a:pos x="wd2" y="hd2"/>
                </a:cxn>
                <a:cxn ang="5400000">
                  <a:pos x="wd2" y="hd2"/>
                </a:cxn>
                <a:cxn ang="10800000">
                  <a:pos x="wd2" y="hd2"/>
                </a:cxn>
                <a:cxn ang="16200000">
                  <a:pos x="wd2" y="hd2"/>
                </a:cxn>
              </a:cxnLst>
              <a:rect l="0" t="0" r="r" b="b"/>
              <a:pathLst>
                <a:path w="21600" h="21600" extrusionOk="0">
                  <a:moveTo>
                    <a:pt x="12895" y="21600"/>
                  </a:moveTo>
                  <a:cubicBezTo>
                    <a:pt x="6877" y="21600"/>
                    <a:pt x="4191" y="20273"/>
                    <a:pt x="4191" y="17354"/>
                  </a:cubicBezTo>
                  <a:cubicBezTo>
                    <a:pt x="4191" y="8226"/>
                    <a:pt x="4191" y="8226"/>
                    <a:pt x="4191" y="8226"/>
                  </a:cubicBezTo>
                  <a:cubicBezTo>
                    <a:pt x="0" y="8226"/>
                    <a:pt x="0" y="8226"/>
                    <a:pt x="0" y="8226"/>
                  </a:cubicBezTo>
                  <a:cubicBezTo>
                    <a:pt x="0" y="5094"/>
                    <a:pt x="0" y="5094"/>
                    <a:pt x="0" y="5094"/>
                  </a:cubicBezTo>
                  <a:cubicBezTo>
                    <a:pt x="4298" y="5094"/>
                    <a:pt x="4298" y="5094"/>
                    <a:pt x="4298" y="5094"/>
                  </a:cubicBezTo>
                  <a:cubicBezTo>
                    <a:pt x="4513" y="796"/>
                    <a:pt x="4513" y="796"/>
                    <a:pt x="4513" y="796"/>
                  </a:cubicBezTo>
                  <a:cubicBezTo>
                    <a:pt x="12250" y="0"/>
                    <a:pt x="12250" y="0"/>
                    <a:pt x="12250" y="0"/>
                  </a:cubicBezTo>
                  <a:cubicBezTo>
                    <a:pt x="12250" y="5094"/>
                    <a:pt x="12250" y="5094"/>
                    <a:pt x="12250" y="5094"/>
                  </a:cubicBezTo>
                  <a:cubicBezTo>
                    <a:pt x="18805" y="5094"/>
                    <a:pt x="18805" y="5094"/>
                    <a:pt x="18805" y="5094"/>
                  </a:cubicBezTo>
                  <a:cubicBezTo>
                    <a:pt x="18805" y="8226"/>
                    <a:pt x="18805" y="8226"/>
                    <a:pt x="18805" y="8226"/>
                  </a:cubicBezTo>
                  <a:cubicBezTo>
                    <a:pt x="12250" y="8226"/>
                    <a:pt x="12250" y="8226"/>
                    <a:pt x="12250" y="8226"/>
                  </a:cubicBezTo>
                  <a:cubicBezTo>
                    <a:pt x="12250" y="16027"/>
                    <a:pt x="12250" y="16027"/>
                    <a:pt x="12250" y="16027"/>
                  </a:cubicBezTo>
                  <a:cubicBezTo>
                    <a:pt x="12250" y="16770"/>
                    <a:pt x="12250" y="17035"/>
                    <a:pt x="12358" y="17354"/>
                  </a:cubicBezTo>
                  <a:cubicBezTo>
                    <a:pt x="12680" y="17938"/>
                    <a:pt x="13755" y="18309"/>
                    <a:pt x="15044" y="18309"/>
                  </a:cubicBezTo>
                  <a:cubicBezTo>
                    <a:pt x="16334" y="18309"/>
                    <a:pt x="17194" y="18150"/>
                    <a:pt x="19665" y="17301"/>
                  </a:cubicBezTo>
                  <a:cubicBezTo>
                    <a:pt x="21600" y="20060"/>
                    <a:pt x="21600" y="20060"/>
                    <a:pt x="21600" y="20060"/>
                  </a:cubicBezTo>
                  <a:cubicBezTo>
                    <a:pt x="18591" y="21175"/>
                    <a:pt x="16334" y="21600"/>
                    <a:pt x="12895" y="21600"/>
                  </a:cubicBezTo>
                  <a:close/>
                </a:path>
              </a:pathLst>
            </a:custGeom>
            <a:solidFill>
              <a:srgbClr val="FFFFFF"/>
            </a:solidFill>
            <a:ln w="12700" cap="flat">
              <a:noFill/>
              <a:miter lim="400000"/>
            </a:ln>
            <a:effectLst/>
          </p:spPr>
          <p:txBody>
            <a:bodyPr wrap="square" lIns="0" tIns="0" rIns="0" bIns="0" numCol="1" anchor="t">
              <a:noAutofit/>
            </a:bodyPr>
            <a:lstStyle/>
            <a:p>
              <a:pPr lvl="0"/>
              <a:endParaRPr dirty="0"/>
            </a:p>
          </p:txBody>
        </p:sp>
        <p:sp>
          <p:nvSpPr>
            <p:cNvPr id="99" name="Shape 99"/>
            <p:cNvSpPr/>
            <p:nvPr/>
          </p:nvSpPr>
          <p:spPr>
            <a:xfrm>
              <a:off x="330200" y="37742"/>
              <a:ext cx="165100" cy="239039"/>
            </a:xfrm>
            <a:custGeom>
              <a:avLst/>
              <a:gdLst/>
              <a:ahLst/>
              <a:cxnLst>
                <a:cxn ang="0">
                  <a:pos x="wd2" y="hd2"/>
                </a:cxn>
                <a:cxn ang="5400000">
                  <a:pos x="wd2" y="hd2"/>
                </a:cxn>
                <a:cxn ang="10800000">
                  <a:pos x="wd2" y="hd2"/>
                </a:cxn>
                <a:cxn ang="16200000">
                  <a:pos x="wd2" y="hd2"/>
                </a:cxn>
              </a:cxnLst>
              <a:rect l="0" t="0" r="r" b="b"/>
              <a:pathLst>
                <a:path w="21600" h="21600" extrusionOk="0">
                  <a:moveTo>
                    <a:pt x="8495" y="21600"/>
                  </a:moveTo>
                  <a:cubicBezTo>
                    <a:pt x="3024" y="21600"/>
                    <a:pt x="3024" y="21600"/>
                    <a:pt x="3024" y="21600"/>
                  </a:cubicBezTo>
                  <a:cubicBezTo>
                    <a:pt x="5400" y="18207"/>
                    <a:pt x="6912" y="15663"/>
                    <a:pt x="7344" y="14915"/>
                  </a:cubicBezTo>
                  <a:cubicBezTo>
                    <a:pt x="0" y="0"/>
                    <a:pt x="0" y="0"/>
                    <a:pt x="0" y="0"/>
                  </a:cubicBezTo>
                  <a:cubicBezTo>
                    <a:pt x="5904" y="0"/>
                    <a:pt x="5904" y="0"/>
                    <a:pt x="5904" y="0"/>
                  </a:cubicBezTo>
                  <a:cubicBezTo>
                    <a:pt x="5904" y="0"/>
                    <a:pt x="9000" y="7632"/>
                    <a:pt x="9288" y="8430"/>
                  </a:cubicBezTo>
                  <a:cubicBezTo>
                    <a:pt x="9647" y="9278"/>
                    <a:pt x="10007" y="10475"/>
                    <a:pt x="10007" y="10475"/>
                  </a:cubicBezTo>
                  <a:cubicBezTo>
                    <a:pt x="10368" y="9727"/>
                    <a:pt x="10368" y="9877"/>
                    <a:pt x="10872" y="8979"/>
                  </a:cubicBezTo>
                  <a:cubicBezTo>
                    <a:pt x="12600" y="5786"/>
                    <a:pt x="15912" y="0"/>
                    <a:pt x="15912" y="0"/>
                  </a:cubicBezTo>
                  <a:cubicBezTo>
                    <a:pt x="21600" y="0"/>
                    <a:pt x="21600" y="0"/>
                    <a:pt x="21600" y="0"/>
                  </a:cubicBezTo>
                  <a:lnTo>
                    <a:pt x="8495" y="21600"/>
                  </a:lnTo>
                  <a:close/>
                </a:path>
              </a:pathLst>
            </a:custGeom>
            <a:solidFill>
              <a:srgbClr val="FFFFFF"/>
            </a:solidFill>
            <a:ln w="12700" cap="flat">
              <a:noFill/>
              <a:miter lim="400000"/>
            </a:ln>
            <a:effectLst/>
          </p:spPr>
          <p:txBody>
            <a:bodyPr wrap="square" lIns="0" tIns="0" rIns="0" bIns="0" numCol="1" anchor="t">
              <a:noAutofit/>
            </a:bodyPr>
            <a:lstStyle/>
            <a:p>
              <a:pPr lvl="0"/>
              <a:endParaRPr dirty="0"/>
            </a:p>
          </p:txBody>
        </p:sp>
        <p:sp>
          <p:nvSpPr>
            <p:cNvPr id="100" name="Shape 100"/>
            <p:cNvSpPr/>
            <p:nvPr/>
          </p:nvSpPr>
          <p:spPr>
            <a:xfrm>
              <a:off x="482600" y="276780"/>
              <a:ext cx="165100" cy="226458"/>
            </a:xfrm>
            <a:custGeom>
              <a:avLst/>
              <a:gdLst/>
              <a:ahLst/>
              <a:cxnLst>
                <a:cxn ang="0">
                  <a:pos x="wd2" y="hd2"/>
                </a:cxn>
                <a:cxn ang="5400000">
                  <a:pos x="wd2" y="hd2"/>
                </a:cxn>
                <a:cxn ang="10800000">
                  <a:pos x="wd2" y="hd2"/>
                </a:cxn>
                <a:cxn ang="16200000">
                  <a:pos x="wd2" y="hd2"/>
                </a:cxn>
              </a:cxnLst>
              <a:rect l="0" t="0" r="r" b="b"/>
              <a:pathLst>
                <a:path w="21600" h="21600" extrusionOk="0">
                  <a:moveTo>
                    <a:pt x="16292" y="21284"/>
                  </a:moveTo>
                  <a:cubicBezTo>
                    <a:pt x="16144" y="20391"/>
                    <a:pt x="16144" y="20181"/>
                    <a:pt x="16070" y="18604"/>
                  </a:cubicBezTo>
                  <a:cubicBezTo>
                    <a:pt x="13859" y="20811"/>
                    <a:pt x="11795" y="21600"/>
                    <a:pt x="8477" y="21600"/>
                  </a:cubicBezTo>
                  <a:cubicBezTo>
                    <a:pt x="3022" y="21600"/>
                    <a:pt x="0" y="18656"/>
                    <a:pt x="0" y="13296"/>
                  </a:cubicBezTo>
                  <a:cubicBezTo>
                    <a:pt x="0" y="7778"/>
                    <a:pt x="3464" y="4677"/>
                    <a:pt x="9583" y="4677"/>
                  </a:cubicBezTo>
                  <a:cubicBezTo>
                    <a:pt x="12458" y="4677"/>
                    <a:pt x="14375" y="5255"/>
                    <a:pt x="15776" y="6621"/>
                  </a:cubicBezTo>
                  <a:cubicBezTo>
                    <a:pt x="15702" y="5781"/>
                    <a:pt x="15702" y="5518"/>
                    <a:pt x="15702" y="4677"/>
                  </a:cubicBezTo>
                  <a:cubicBezTo>
                    <a:pt x="15702" y="0"/>
                    <a:pt x="15702" y="0"/>
                    <a:pt x="15702" y="0"/>
                  </a:cubicBezTo>
                  <a:cubicBezTo>
                    <a:pt x="21305" y="0"/>
                    <a:pt x="21305" y="0"/>
                    <a:pt x="21305" y="0"/>
                  </a:cubicBezTo>
                  <a:cubicBezTo>
                    <a:pt x="21305" y="18289"/>
                    <a:pt x="21305" y="18289"/>
                    <a:pt x="21305" y="18289"/>
                  </a:cubicBezTo>
                  <a:cubicBezTo>
                    <a:pt x="21305" y="18551"/>
                    <a:pt x="21305" y="18919"/>
                    <a:pt x="21378" y="19392"/>
                  </a:cubicBezTo>
                  <a:cubicBezTo>
                    <a:pt x="21378" y="20233"/>
                    <a:pt x="21452" y="20496"/>
                    <a:pt x="21600" y="21284"/>
                  </a:cubicBezTo>
                  <a:lnTo>
                    <a:pt x="16292" y="21284"/>
                  </a:lnTo>
                  <a:close/>
                  <a:moveTo>
                    <a:pt x="15554" y="10616"/>
                  </a:moveTo>
                  <a:cubicBezTo>
                    <a:pt x="14891" y="8881"/>
                    <a:pt x="13048" y="7778"/>
                    <a:pt x="10836" y="7778"/>
                  </a:cubicBezTo>
                  <a:cubicBezTo>
                    <a:pt x="7666" y="7778"/>
                    <a:pt x="5602" y="9670"/>
                    <a:pt x="5602" y="13086"/>
                  </a:cubicBezTo>
                  <a:cubicBezTo>
                    <a:pt x="5602" y="16502"/>
                    <a:pt x="7224" y="18236"/>
                    <a:pt x="9804" y="18236"/>
                  </a:cubicBezTo>
                  <a:cubicBezTo>
                    <a:pt x="11352" y="18236"/>
                    <a:pt x="13048" y="17553"/>
                    <a:pt x="14375" y="16397"/>
                  </a:cubicBezTo>
                  <a:cubicBezTo>
                    <a:pt x="15038" y="15766"/>
                    <a:pt x="15923" y="14452"/>
                    <a:pt x="15923" y="12665"/>
                  </a:cubicBezTo>
                  <a:cubicBezTo>
                    <a:pt x="15923" y="11509"/>
                    <a:pt x="15849" y="11299"/>
                    <a:pt x="15554" y="10616"/>
                  </a:cubicBezTo>
                  <a:close/>
                </a:path>
              </a:pathLst>
            </a:custGeom>
            <a:solidFill>
              <a:srgbClr val="FFFFFF"/>
            </a:solidFill>
            <a:ln w="12700" cap="flat">
              <a:noFill/>
              <a:miter lim="400000"/>
            </a:ln>
            <a:effectLst/>
          </p:spPr>
          <p:txBody>
            <a:bodyPr wrap="square" lIns="0" tIns="0" rIns="0" bIns="0" numCol="1" anchor="t">
              <a:noAutofit/>
            </a:bodyPr>
            <a:lstStyle/>
            <a:p>
              <a:pPr lvl="0"/>
              <a:endParaRPr dirty="0"/>
            </a:p>
          </p:txBody>
        </p:sp>
        <p:sp>
          <p:nvSpPr>
            <p:cNvPr id="101" name="Shape 101"/>
            <p:cNvSpPr/>
            <p:nvPr/>
          </p:nvSpPr>
          <p:spPr>
            <a:xfrm>
              <a:off x="0" y="276780"/>
              <a:ext cx="177800" cy="226458"/>
            </a:xfrm>
            <a:custGeom>
              <a:avLst/>
              <a:gdLst/>
              <a:ahLst/>
              <a:cxnLst>
                <a:cxn ang="0">
                  <a:pos x="wd2" y="hd2"/>
                </a:cxn>
                <a:cxn ang="5400000">
                  <a:pos x="wd2" y="hd2"/>
                </a:cxn>
                <a:cxn ang="10800000">
                  <a:pos x="wd2" y="hd2"/>
                </a:cxn>
                <a:cxn ang="16200000">
                  <a:pos x="wd2" y="hd2"/>
                </a:cxn>
              </a:cxnLst>
              <a:rect l="0" t="0" r="r" b="b"/>
              <a:pathLst>
                <a:path w="21600" h="21600" extrusionOk="0">
                  <a:moveTo>
                    <a:pt x="18835" y="5843"/>
                  </a:moveTo>
                  <a:cubicBezTo>
                    <a:pt x="16650" y="4017"/>
                    <a:pt x="15171" y="3443"/>
                    <a:pt x="12792" y="3443"/>
                  </a:cubicBezTo>
                  <a:cubicBezTo>
                    <a:pt x="8421" y="3443"/>
                    <a:pt x="5400" y="6052"/>
                    <a:pt x="5400" y="10747"/>
                  </a:cubicBezTo>
                  <a:cubicBezTo>
                    <a:pt x="5400" y="15704"/>
                    <a:pt x="8228" y="18260"/>
                    <a:pt x="12728" y="18260"/>
                  </a:cubicBezTo>
                  <a:cubicBezTo>
                    <a:pt x="14400" y="18260"/>
                    <a:pt x="15364" y="18104"/>
                    <a:pt x="16907" y="17373"/>
                  </a:cubicBezTo>
                  <a:cubicBezTo>
                    <a:pt x="16907" y="13200"/>
                    <a:pt x="16907" y="13200"/>
                    <a:pt x="16907" y="13200"/>
                  </a:cubicBezTo>
                  <a:cubicBezTo>
                    <a:pt x="16907" y="11269"/>
                    <a:pt x="16907" y="11269"/>
                    <a:pt x="16907" y="11269"/>
                  </a:cubicBezTo>
                  <a:cubicBezTo>
                    <a:pt x="21471" y="11269"/>
                    <a:pt x="21471" y="11269"/>
                    <a:pt x="21471" y="11269"/>
                  </a:cubicBezTo>
                  <a:cubicBezTo>
                    <a:pt x="21471" y="19460"/>
                    <a:pt x="21471" y="19460"/>
                    <a:pt x="21471" y="19460"/>
                  </a:cubicBezTo>
                  <a:cubicBezTo>
                    <a:pt x="18257" y="20973"/>
                    <a:pt x="15557" y="21600"/>
                    <a:pt x="12150" y="21600"/>
                  </a:cubicBezTo>
                  <a:cubicBezTo>
                    <a:pt x="4692" y="21600"/>
                    <a:pt x="0" y="17791"/>
                    <a:pt x="0" y="10852"/>
                  </a:cubicBezTo>
                  <a:cubicBezTo>
                    <a:pt x="0" y="4069"/>
                    <a:pt x="4949" y="0"/>
                    <a:pt x="12342" y="0"/>
                  </a:cubicBezTo>
                  <a:cubicBezTo>
                    <a:pt x="16328" y="0"/>
                    <a:pt x="19157" y="1043"/>
                    <a:pt x="21600" y="3339"/>
                  </a:cubicBezTo>
                  <a:lnTo>
                    <a:pt x="18835" y="5843"/>
                  </a:lnTo>
                  <a:close/>
                </a:path>
              </a:pathLst>
            </a:custGeom>
            <a:solidFill>
              <a:srgbClr val="FFFFFF"/>
            </a:solidFill>
            <a:ln w="12700" cap="flat">
              <a:noFill/>
              <a:miter lim="400000"/>
            </a:ln>
            <a:effectLst/>
          </p:spPr>
          <p:txBody>
            <a:bodyPr wrap="square" lIns="0" tIns="0" rIns="0" bIns="0" numCol="1" anchor="t">
              <a:noAutofit/>
            </a:bodyPr>
            <a:lstStyle/>
            <a:p>
              <a:pPr lvl="0"/>
              <a:endParaRPr dirty="0"/>
            </a:p>
          </p:txBody>
        </p:sp>
        <p:sp>
          <p:nvSpPr>
            <p:cNvPr id="102" name="Shape 102"/>
            <p:cNvSpPr/>
            <p:nvPr/>
          </p:nvSpPr>
          <p:spPr>
            <a:xfrm>
              <a:off x="190500" y="327104"/>
              <a:ext cx="152400" cy="176134"/>
            </a:xfrm>
            <a:custGeom>
              <a:avLst/>
              <a:gdLst/>
              <a:ahLst/>
              <a:cxnLst>
                <a:cxn ang="0">
                  <a:pos x="wd2" y="hd2"/>
                </a:cxn>
                <a:cxn ang="5400000">
                  <a:pos x="wd2" y="hd2"/>
                </a:cxn>
                <a:cxn ang="10800000">
                  <a:pos x="wd2" y="hd2"/>
                </a:cxn>
                <a:cxn ang="16200000">
                  <a:pos x="wd2" y="hd2"/>
                </a:cxn>
              </a:cxnLst>
              <a:rect l="0" t="0" r="r" b="b"/>
              <a:pathLst>
                <a:path w="21600" h="21600" extrusionOk="0">
                  <a:moveTo>
                    <a:pt x="15701" y="21051"/>
                  </a:moveTo>
                  <a:cubicBezTo>
                    <a:pt x="15622" y="20228"/>
                    <a:pt x="15622" y="20160"/>
                    <a:pt x="15542" y="18994"/>
                  </a:cubicBezTo>
                  <a:cubicBezTo>
                    <a:pt x="15542" y="18788"/>
                    <a:pt x="15542" y="18445"/>
                    <a:pt x="15542" y="18034"/>
                  </a:cubicBezTo>
                  <a:cubicBezTo>
                    <a:pt x="13230" y="20365"/>
                    <a:pt x="10202" y="21600"/>
                    <a:pt x="7173" y="21600"/>
                  </a:cubicBezTo>
                  <a:cubicBezTo>
                    <a:pt x="2789" y="21600"/>
                    <a:pt x="0" y="19131"/>
                    <a:pt x="0" y="15222"/>
                  </a:cubicBezTo>
                  <a:cubicBezTo>
                    <a:pt x="0" y="0"/>
                    <a:pt x="0" y="0"/>
                    <a:pt x="0" y="0"/>
                  </a:cubicBezTo>
                  <a:cubicBezTo>
                    <a:pt x="6057" y="0"/>
                    <a:pt x="6057" y="0"/>
                    <a:pt x="6057" y="0"/>
                  </a:cubicBezTo>
                  <a:cubicBezTo>
                    <a:pt x="6057" y="13714"/>
                    <a:pt x="6057" y="13714"/>
                    <a:pt x="6057" y="13714"/>
                  </a:cubicBezTo>
                  <a:cubicBezTo>
                    <a:pt x="6057" y="15908"/>
                    <a:pt x="7014" y="17005"/>
                    <a:pt x="8847" y="17005"/>
                  </a:cubicBezTo>
                  <a:cubicBezTo>
                    <a:pt x="10999" y="17074"/>
                    <a:pt x="15223" y="14400"/>
                    <a:pt x="15223" y="10628"/>
                  </a:cubicBezTo>
                  <a:cubicBezTo>
                    <a:pt x="15223" y="0"/>
                    <a:pt x="15223" y="0"/>
                    <a:pt x="15223" y="0"/>
                  </a:cubicBezTo>
                  <a:cubicBezTo>
                    <a:pt x="21281" y="0"/>
                    <a:pt x="21281" y="0"/>
                    <a:pt x="21281" y="0"/>
                  </a:cubicBezTo>
                  <a:cubicBezTo>
                    <a:pt x="21281" y="16937"/>
                    <a:pt x="21281" y="16937"/>
                    <a:pt x="21281" y="16937"/>
                  </a:cubicBezTo>
                  <a:cubicBezTo>
                    <a:pt x="21281" y="17280"/>
                    <a:pt x="21360" y="17828"/>
                    <a:pt x="21360" y="18720"/>
                  </a:cubicBezTo>
                  <a:cubicBezTo>
                    <a:pt x="21440" y="19954"/>
                    <a:pt x="21520" y="20160"/>
                    <a:pt x="21600" y="21051"/>
                  </a:cubicBezTo>
                  <a:lnTo>
                    <a:pt x="15701" y="21051"/>
                  </a:lnTo>
                  <a:close/>
                </a:path>
              </a:pathLst>
            </a:custGeom>
            <a:solidFill>
              <a:srgbClr val="FFFFFF"/>
            </a:solidFill>
            <a:ln w="12700" cap="flat">
              <a:noFill/>
              <a:miter lim="400000"/>
            </a:ln>
            <a:effectLst/>
          </p:spPr>
          <p:txBody>
            <a:bodyPr wrap="square" lIns="0" tIns="0" rIns="0" bIns="0" numCol="1" anchor="t">
              <a:noAutofit/>
            </a:bodyPr>
            <a:lstStyle/>
            <a:p>
              <a:pPr lvl="0"/>
              <a:endParaRPr dirty="0"/>
            </a:p>
          </p:txBody>
        </p:sp>
        <p:sp>
          <p:nvSpPr>
            <p:cNvPr id="103" name="Shape 103"/>
            <p:cNvSpPr/>
            <p:nvPr/>
          </p:nvSpPr>
          <p:spPr>
            <a:xfrm>
              <a:off x="355600" y="276780"/>
              <a:ext cx="50800" cy="226458"/>
            </a:xfrm>
            <a:custGeom>
              <a:avLst/>
              <a:gdLst/>
              <a:ahLst/>
              <a:cxnLst>
                <a:cxn ang="0">
                  <a:pos x="wd2" y="hd2"/>
                </a:cxn>
                <a:cxn ang="5400000">
                  <a:pos x="wd2" y="hd2"/>
                </a:cxn>
                <a:cxn ang="10800000">
                  <a:pos x="wd2" y="hd2"/>
                </a:cxn>
                <a:cxn ang="16200000">
                  <a:pos x="wd2" y="hd2"/>
                </a:cxn>
              </a:cxnLst>
              <a:rect l="0" t="0" r="r" b="b"/>
              <a:pathLst>
                <a:path w="21600" h="21600" extrusionOk="0">
                  <a:moveTo>
                    <a:pt x="0" y="3716"/>
                  </a:moveTo>
                  <a:lnTo>
                    <a:pt x="0" y="0"/>
                  </a:lnTo>
                  <a:lnTo>
                    <a:pt x="21600" y="0"/>
                  </a:lnTo>
                  <a:lnTo>
                    <a:pt x="21600" y="3716"/>
                  </a:lnTo>
                  <a:lnTo>
                    <a:pt x="0" y="3716"/>
                  </a:lnTo>
                  <a:close/>
                  <a:moveTo>
                    <a:pt x="237" y="21600"/>
                  </a:moveTo>
                  <a:lnTo>
                    <a:pt x="237" y="5270"/>
                  </a:lnTo>
                  <a:lnTo>
                    <a:pt x="21006" y="5270"/>
                  </a:lnTo>
                  <a:lnTo>
                    <a:pt x="21006" y="21600"/>
                  </a:lnTo>
                  <a:lnTo>
                    <a:pt x="237" y="21600"/>
                  </a:lnTo>
                  <a:close/>
                </a:path>
              </a:pathLst>
            </a:custGeom>
            <a:solidFill>
              <a:srgbClr val="FFFFFF"/>
            </a:solidFill>
            <a:ln w="12700" cap="flat">
              <a:noFill/>
              <a:miter lim="400000"/>
            </a:ln>
            <a:effectLst/>
          </p:spPr>
          <p:txBody>
            <a:bodyPr wrap="square" lIns="0" tIns="0" rIns="0" bIns="0" numCol="1" anchor="t">
              <a:noAutofit/>
            </a:bodyPr>
            <a:lstStyle/>
            <a:p>
              <a:pPr lvl="0"/>
              <a:endParaRPr dirty="0"/>
            </a:p>
          </p:txBody>
        </p:sp>
        <p:sp>
          <p:nvSpPr>
            <p:cNvPr id="104" name="Shape 104"/>
            <p:cNvSpPr/>
            <p:nvPr/>
          </p:nvSpPr>
          <p:spPr>
            <a:xfrm>
              <a:off x="419100" y="276780"/>
              <a:ext cx="50800" cy="226458"/>
            </a:xfrm>
            <a:prstGeom prst="rect">
              <a:avLst/>
            </a:prstGeom>
            <a:solidFill>
              <a:srgbClr val="FFFFFF"/>
            </a:solidFill>
            <a:ln w="12700" cap="flat">
              <a:noFill/>
              <a:miter lim="400000"/>
            </a:ln>
            <a:effectLst/>
          </p:spPr>
          <p:txBody>
            <a:bodyPr wrap="square" lIns="0" tIns="0" rIns="0" bIns="0" numCol="1" anchor="t">
              <a:noAutofit/>
            </a:bodyPr>
            <a:lstStyle/>
            <a:p>
              <a:pPr lvl="0"/>
              <a:endParaRPr dirty="0"/>
            </a:p>
          </p:txBody>
        </p:sp>
        <p:sp>
          <p:nvSpPr>
            <p:cNvPr id="105" name="Shape 105"/>
            <p:cNvSpPr/>
            <p:nvPr/>
          </p:nvSpPr>
          <p:spPr>
            <a:xfrm>
              <a:off x="647700" y="327104"/>
              <a:ext cx="139700" cy="176134"/>
            </a:xfrm>
            <a:custGeom>
              <a:avLst/>
              <a:gdLst/>
              <a:ahLst/>
              <a:cxnLst>
                <a:cxn ang="0">
                  <a:pos x="wd2" y="hd2"/>
                </a:cxn>
                <a:cxn ang="5400000">
                  <a:pos x="wd2" y="hd2"/>
                </a:cxn>
                <a:cxn ang="10800000">
                  <a:pos x="wd2" y="hd2"/>
                </a:cxn>
                <a:cxn ang="16200000">
                  <a:pos x="wd2" y="hd2"/>
                </a:cxn>
              </a:cxnLst>
              <a:rect l="0" t="0" r="r" b="b"/>
              <a:pathLst>
                <a:path w="21600" h="21600" extrusionOk="0">
                  <a:moveTo>
                    <a:pt x="10574" y="21600"/>
                  </a:moveTo>
                  <a:cubicBezTo>
                    <a:pt x="6778" y="21600"/>
                    <a:pt x="3163" y="20931"/>
                    <a:pt x="0" y="19526"/>
                  </a:cubicBezTo>
                  <a:cubicBezTo>
                    <a:pt x="2169" y="15715"/>
                    <a:pt x="2169" y="15715"/>
                    <a:pt x="2169" y="15715"/>
                  </a:cubicBezTo>
                  <a:cubicBezTo>
                    <a:pt x="5332" y="17186"/>
                    <a:pt x="7591" y="17721"/>
                    <a:pt x="10212" y="17721"/>
                  </a:cubicBezTo>
                  <a:cubicBezTo>
                    <a:pt x="13014" y="17721"/>
                    <a:pt x="14641" y="16852"/>
                    <a:pt x="14641" y="15313"/>
                  </a:cubicBezTo>
                  <a:cubicBezTo>
                    <a:pt x="14641" y="13842"/>
                    <a:pt x="13466" y="13173"/>
                    <a:pt x="10212" y="12772"/>
                  </a:cubicBezTo>
                  <a:cubicBezTo>
                    <a:pt x="6507" y="12438"/>
                    <a:pt x="5964" y="12304"/>
                    <a:pt x="4518" y="11702"/>
                  </a:cubicBezTo>
                  <a:cubicBezTo>
                    <a:pt x="2440" y="10766"/>
                    <a:pt x="1174" y="8960"/>
                    <a:pt x="1174" y="6887"/>
                  </a:cubicBezTo>
                  <a:cubicBezTo>
                    <a:pt x="1174" y="2608"/>
                    <a:pt x="5332" y="0"/>
                    <a:pt x="12020" y="0"/>
                  </a:cubicBezTo>
                  <a:cubicBezTo>
                    <a:pt x="15635" y="0"/>
                    <a:pt x="18888" y="534"/>
                    <a:pt x="21600" y="1738"/>
                  </a:cubicBezTo>
                  <a:cubicBezTo>
                    <a:pt x="19792" y="5751"/>
                    <a:pt x="19792" y="5751"/>
                    <a:pt x="19792" y="5751"/>
                  </a:cubicBezTo>
                  <a:cubicBezTo>
                    <a:pt x="16810" y="4480"/>
                    <a:pt x="14821" y="4012"/>
                    <a:pt x="12291" y="4012"/>
                  </a:cubicBezTo>
                  <a:cubicBezTo>
                    <a:pt x="9489" y="4012"/>
                    <a:pt x="8043" y="4814"/>
                    <a:pt x="8043" y="6352"/>
                  </a:cubicBezTo>
                  <a:cubicBezTo>
                    <a:pt x="8043" y="7088"/>
                    <a:pt x="8495" y="7556"/>
                    <a:pt x="9218" y="7891"/>
                  </a:cubicBezTo>
                  <a:cubicBezTo>
                    <a:pt x="9670" y="8024"/>
                    <a:pt x="10122" y="8158"/>
                    <a:pt x="10664" y="8225"/>
                  </a:cubicBezTo>
                  <a:cubicBezTo>
                    <a:pt x="11025" y="8292"/>
                    <a:pt x="11658" y="8359"/>
                    <a:pt x="12471" y="8426"/>
                  </a:cubicBezTo>
                  <a:cubicBezTo>
                    <a:pt x="18888" y="9027"/>
                    <a:pt x="21600" y="10900"/>
                    <a:pt x="21600" y="14578"/>
                  </a:cubicBezTo>
                  <a:cubicBezTo>
                    <a:pt x="21600" y="18991"/>
                    <a:pt x="17533" y="21600"/>
                    <a:pt x="10574" y="21600"/>
                  </a:cubicBezTo>
                  <a:close/>
                </a:path>
              </a:pathLst>
            </a:custGeom>
            <a:solidFill>
              <a:srgbClr val="FFFFFF"/>
            </a:solidFill>
            <a:ln w="12700" cap="flat">
              <a:noFill/>
              <a:miter lim="400000"/>
            </a:ln>
            <a:effectLst/>
          </p:spPr>
          <p:txBody>
            <a:bodyPr wrap="square" lIns="0" tIns="0" rIns="0" bIns="0" numCol="1" anchor="t">
              <a:noAutofit/>
            </a:bodyPr>
            <a:lstStyle/>
            <a:p>
              <a:pPr lvl="0"/>
              <a:endParaRPr dirty="0"/>
            </a:p>
          </p:txBody>
        </p:sp>
      </p:grpSp>
      <p:sp>
        <p:nvSpPr>
          <p:cNvPr id="107" name="Shape 107"/>
          <p:cNvSpPr/>
          <p:nvPr/>
        </p:nvSpPr>
        <p:spPr>
          <a:xfrm>
            <a:off x="250824" y="5319776"/>
            <a:ext cx="6913464"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defTabSz="914400">
              <a:defRPr sz="2400">
                <a:solidFill>
                  <a:srgbClr val="FFFFFF"/>
                </a:solidFill>
              </a:defRPr>
            </a:lvl1pPr>
          </a:lstStyle>
          <a:p>
            <a:pPr lvl="0">
              <a:defRPr sz="1800">
                <a:solidFill>
                  <a:srgbClr val="000000"/>
                </a:solidFill>
              </a:defRPr>
            </a:pPr>
            <a:r>
              <a:rPr lang="en-GB" sz="2800" dirty="0" smtClean="0">
                <a:solidFill>
                  <a:schemeClr val="bg1"/>
                </a:solidFill>
              </a:rPr>
              <a:t>June 2016 </a:t>
            </a:r>
            <a:r>
              <a:rPr lang="en-GB" sz="2400" dirty="0" smtClean="0">
                <a:solidFill>
                  <a:srgbClr val="FFFFFF"/>
                </a:solidFill>
              </a:rPr>
              <a:t>–  Beauty </a:t>
            </a:r>
            <a:r>
              <a:rPr lang="en-GB" sz="2400" dirty="0" smtClean="0">
                <a:solidFill>
                  <a:srgbClr val="FFFFFF"/>
                </a:solidFill>
              </a:rPr>
              <a:t>SVQ launch event</a:t>
            </a:r>
          </a:p>
          <a:p>
            <a:pPr lvl="0">
              <a:defRPr sz="1800">
                <a:solidFill>
                  <a:srgbClr val="000000"/>
                </a:solidFill>
              </a:defRPr>
            </a:pPr>
            <a:r>
              <a:rPr lang="en-GB" dirty="0" smtClean="0">
                <a:solidFill>
                  <a:schemeClr val="bg1"/>
                </a:solidFill>
              </a:rPr>
              <a:t>Emma Mackay</a:t>
            </a:r>
          </a:p>
          <a:p>
            <a:pPr lvl="0">
              <a:defRPr sz="1800">
                <a:solidFill>
                  <a:srgbClr val="000000"/>
                </a:solidFill>
              </a:defRPr>
            </a:pPr>
            <a:r>
              <a:rPr lang="en-GB" dirty="0" smtClean="0">
                <a:solidFill>
                  <a:schemeClr val="bg1"/>
                </a:solidFill>
              </a:rPr>
              <a:t>City &amp; Guilds</a:t>
            </a:r>
            <a:endParaRPr sz="2400" dirty="0">
              <a:solidFill>
                <a:schemeClr val="bg1"/>
              </a:solidFill>
            </a:endParaRPr>
          </a:p>
        </p:txBody>
      </p:sp>
      <p:pic>
        <p:nvPicPr>
          <p:cNvPr id="2" name="Picture 1"/>
          <p:cNvPicPr>
            <a:picLocks noChangeAspect="1"/>
          </p:cNvPicPr>
          <p:nvPr/>
        </p:nvPicPr>
        <p:blipFill>
          <a:blip r:embed="rId4"/>
          <a:stretch>
            <a:fillRect/>
          </a:stretch>
        </p:blipFill>
        <p:spPr>
          <a:xfrm>
            <a:off x="7164288" y="4260879"/>
            <a:ext cx="1731414" cy="2597121"/>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9512" y="188640"/>
            <a:ext cx="7560839" cy="6552728"/>
          </a:xfrm>
          <a:prstGeom prst="rect">
            <a:avLst/>
          </a:prstGeom>
        </p:spPr>
      </p:pic>
    </p:spTree>
    <p:extLst>
      <p:ext uri="{BB962C8B-B14F-4D97-AF65-F5344CB8AC3E}">
        <p14:creationId xmlns:p14="http://schemas.microsoft.com/office/powerpoint/2010/main" val="1696055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116632"/>
            <a:ext cx="7632848" cy="6741368"/>
          </a:xfrm>
          <a:prstGeom prst="rect">
            <a:avLst/>
          </a:prstGeom>
        </p:spPr>
      </p:pic>
    </p:spTree>
    <p:extLst>
      <p:ext uri="{BB962C8B-B14F-4D97-AF65-F5344CB8AC3E}">
        <p14:creationId xmlns:p14="http://schemas.microsoft.com/office/powerpoint/2010/main" val="294471043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16633"/>
            <a:ext cx="7776864" cy="6624736"/>
          </a:xfrm>
          <a:prstGeom prst="rect">
            <a:avLst/>
          </a:prstGeom>
        </p:spPr>
      </p:pic>
    </p:spTree>
    <p:extLst>
      <p:ext uri="{BB962C8B-B14F-4D97-AF65-F5344CB8AC3E}">
        <p14:creationId xmlns:p14="http://schemas.microsoft.com/office/powerpoint/2010/main" val="133522715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04" y="0"/>
            <a:ext cx="7848872" cy="6858000"/>
          </a:xfrm>
          <a:prstGeom prst="rect">
            <a:avLst/>
          </a:prstGeom>
        </p:spPr>
      </p:pic>
    </p:spTree>
    <p:extLst>
      <p:ext uri="{BB962C8B-B14F-4D97-AF65-F5344CB8AC3E}">
        <p14:creationId xmlns:p14="http://schemas.microsoft.com/office/powerpoint/2010/main" val="76226499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6323380" cy="867348"/>
          </a:xfrm>
        </p:spPr>
        <p:txBody>
          <a:bodyPr/>
          <a:lstStyle/>
          <a:p>
            <a:r>
              <a:rPr lang="en-GB" dirty="0" smtClean="0"/>
              <a:t>So what has changed or </a:t>
            </a:r>
            <a:br>
              <a:rPr lang="en-GB" dirty="0" smtClean="0"/>
            </a:br>
            <a:r>
              <a:rPr lang="en-GB" dirty="0" smtClean="0"/>
              <a:t>been updated??</a:t>
            </a:r>
            <a:endParaRPr lang="en-GB" dirty="0"/>
          </a:p>
        </p:txBody>
      </p:sp>
      <p:pic>
        <p:nvPicPr>
          <p:cNvPr id="4" name="Picture 3"/>
          <p:cNvPicPr>
            <a:picLocks noChangeAspect="1"/>
          </p:cNvPicPr>
          <p:nvPr/>
        </p:nvPicPr>
        <p:blipFill>
          <a:blip r:embed="rId2"/>
          <a:stretch>
            <a:fillRect/>
          </a:stretch>
        </p:blipFill>
        <p:spPr>
          <a:xfrm>
            <a:off x="467544" y="3140968"/>
            <a:ext cx="2388874" cy="3475705"/>
          </a:xfrm>
          <a:prstGeom prst="rect">
            <a:avLst/>
          </a:prstGeom>
        </p:spPr>
      </p:pic>
    </p:spTree>
    <p:extLst>
      <p:ext uri="{BB962C8B-B14F-4D97-AF65-F5344CB8AC3E}">
        <p14:creationId xmlns:p14="http://schemas.microsoft.com/office/powerpoint/2010/main" val="276564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09575">
              <a:spcBef>
                <a:spcPct val="20000"/>
              </a:spcBef>
              <a:spcAft>
                <a:spcPct val="20000"/>
              </a:spcAft>
              <a:defRPr sz="1700" b="1">
                <a:solidFill>
                  <a:srgbClr val="14A9DE"/>
                </a:solidFill>
                <a:latin typeface="Arial" panose="020B0604020202020204" pitchFamily="34" charset="0"/>
                <a:cs typeface="Arial" panose="020B0604020202020204" pitchFamily="34" charset="0"/>
              </a:defRPr>
            </a:lvl1pPr>
            <a:lvl2pPr marL="742950" indent="-285750" defTabSz="409575">
              <a:spcBef>
                <a:spcPct val="20000"/>
              </a:spcBef>
              <a:buClr>
                <a:srgbClr val="FF0000"/>
              </a:buClr>
              <a:defRPr sz="1700">
                <a:solidFill>
                  <a:srgbClr val="14A9DE"/>
                </a:solidFill>
                <a:latin typeface="Arial" panose="020B0604020202020204" pitchFamily="34" charset="0"/>
                <a:cs typeface="Arial" panose="020B0604020202020204" pitchFamily="34" charset="0"/>
              </a:defRPr>
            </a:lvl2pPr>
            <a:lvl3pPr marL="11430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3pPr>
            <a:lvl4pPr marL="16002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4pPr>
            <a:lvl5pPr marL="20574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5pPr>
            <a:lvl6pPr marL="25146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6pPr>
            <a:lvl7pPr marL="29718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7pPr>
            <a:lvl8pPr marL="34290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8pPr>
            <a:lvl9pPr marL="38862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9pPr>
          </a:lstStyle>
          <a:p>
            <a:pPr>
              <a:spcBef>
                <a:spcPct val="0"/>
              </a:spcBef>
              <a:spcAft>
                <a:spcPct val="0"/>
              </a:spcAft>
            </a:pPr>
            <a:r>
              <a:rPr lang="en-GB" altLang="en-US" sz="900" dirty="0" smtClean="0">
                <a:solidFill>
                  <a:srgbClr val="BBB1A5"/>
                </a:solidFill>
                <a:sym typeface="Helvetica Light" charset="0"/>
              </a:rPr>
              <a:t>© CITY &amp; GUILDS</a:t>
            </a:r>
          </a:p>
        </p:txBody>
      </p:sp>
      <p:sp>
        <p:nvSpPr>
          <p:cNvPr id="22531" name="Rectangle 3"/>
          <p:cNvSpPr>
            <a:spLocks noGrp="1" noChangeArrowheads="1"/>
          </p:cNvSpPr>
          <p:nvPr>
            <p:ph type="body" sz="half" idx="1"/>
          </p:nvPr>
        </p:nvSpPr>
        <p:spPr>
          <a:xfrm>
            <a:off x="2843808" y="1100138"/>
            <a:ext cx="6163667" cy="5572125"/>
          </a:xfrm>
        </p:spPr>
        <p:txBody>
          <a:bodyPr/>
          <a:lstStyle/>
          <a:p>
            <a:pPr marL="0" indent="0" eaLnBrk="1" hangingPunct="1">
              <a:lnSpc>
                <a:spcPct val="70000"/>
              </a:lnSpc>
              <a:defRPr/>
            </a:pPr>
            <a:endParaRPr lang="en-GB" sz="1800" b="0" dirty="0">
              <a:solidFill>
                <a:schemeClr val="tx1"/>
              </a:solidFill>
            </a:endParaRPr>
          </a:p>
          <a:p>
            <a:pPr marL="321457" indent="-321457" eaLnBrk="1" hangingPunct="1">
              <a:lnSpc>
                <a:spcPct val="70000"/>
              </a:lnSpc>
              <a:buClr>
                <a:srgbClr val="FF0000"/>
              </a:buClr>
              <a:buFont typeface="Arial" pitchFamily="34" charset="0"/>
              <a:buChar char="•"/>
              <a:defRPr/>
            </a:pPr>
            <a:endParaRPr lang="en-GB" sz="1700" b="0" dirty="0" smtClean="0">
              <a:solidFill>
                <a:schemeClr val="bg2">
                  <a:lumMod val="75000"/>
                </a:schemeClr>
              </a:solidFill>
            </a:endParaRPr>
          </a:p>
          <a:p>
            <a:pPr marL="321457" indent="-321457" eaLnBrk="1" hangingPunct="1">
              <a:lnSpc>
                <a:spcPct val="70000"/>
              </a:lnSpc>
              <a:buClr>
                <a:srgbClr val="FF0000"/>
              </a:buClr>
              <a:buFont typeface="Arial" pitchFamily="34" charset="0"/>
              <a:buChar char="•"/>
              <a:defRPr/>
            </a:pPr>
            <a:r>
              <a:rPr lang="en-GB" sz="1600" b="0" dirty="0">
                <a:solidFill>
                  <a:schemeClr val="tx1"/>
                </a:solidFill>
              </a:rPr>
              <a:t>A</a:t>
            </a:r>
            <a:r>
              <a:rPr lang="en-GB" sz="1600" b="0" dirty="0" smtClean="0">
                <a:solidFill>
                  <a:schemeClr val="tx1"/>
                </a:solidFill>
              </a:rPr>
              <a:t>ssessment </a:t>
            </a:r>
            <a:r>
              <a:rPr lang="en-GB" sz="1600" b="0" dirty="0" smtClean="0">
                <a:solidFill>
                  <a:schemeClr val="tx1"/>
                </a:solidFill>
              </a:rPr>
              <a:t>strategy </a:t>
            </a:r>
            <a:r>
              <a:rPr lang="en-GB" sz="1600" dirty="0" smtClean="0">
                <a:solidFill>
                  <a:schemeClr val="tx1"/>
                </a:solidFill>
              </a:rPr>
              <a:t>MUST</a:t>
            </a:r>
            <a:r>
              <a:rPr lang="en-GB" sz="1600" b="0" dirty="0" smtClean="0">
                <a:solidFill>
                  <a:schemeClr val="tx1"/>
                </a:solidFill>
              </a:rPr>
              <a:t> be followed</a:t>
            </a:r>
          </a:p>
          <a:p>
            <a:pPr marL="321457" indent="-321457" eaLnBrk="1" hangingPunct="1">
              <a:lnSpc>
                <a:spcPct val="70000"/>
              </a:lnSpc>
              <a:buClr>
                <a:srgbClr val="FF0000"/>
              </a:buClr>
              <a:buFont typeface="Arial" pitchFamily="34" charset="0"/>
              <a:buChar char="•"/>
              <a:defRPr/>
            </a:pPr>
            <a:endParaRPr lang="en-GB" sz="1600" b="0" dirty="0">
              <a:solidFill>
                <a:schemeClr val="tx1"/>
              </a:solidFill>
            </a:endParaRPr>
          </a:p>
          <a:p>
            <a:pPr marL="321457" indent="-321457" eaLnBrk="1" hangingPunct="1">
              <a:lnSpc>
                <a:spcPct val="70000"/>
              </a:lnSpc>
              <a:buClr>
                <a:srgbClr val="FF0000"/>
              </a:buClr>
              <a:buFont typeface="Arial" pitchFamily="34" charset="0"/>
              <a:buChar char="•"/>
              <a:defRPr/>
            </a:pPr>
            <a:r>
              <a:rPr lang="en-GB" sz="1600" b="0" dirty="0" smtClean="0">
                <a:solidFill>
                  <a:schemeClr val="tx1"/>
                </a:solidFill>
              </a:rPr>
              <a:t>Practical </a:t>
            </a:r>
            <a:r>
              <a:rPr lang="en-GB" sz="1600" b="0" dirty="0">
                <a:solidFill>
                  <a:schemeClr val="tx1"/>
                </a:solidFill>
              </a:rPr>
              <a:t>observations </a:t>
            </a:r>
            <a:r>
              <a:rPr lang="en-GB" sz="1600" b="0" dirty="0" smtClean="0">
                <a:solidFill>
                  <a:schemeClr val="tx1"/>
                </a:solidFill>
              </a:rPr>
              <a:t>– range, evidence and number of observations stipulated</a:t>
            </a:r>
          </a:p>
          <a:p>
            <a:pPr marL="321457" indent="-321457" eaLnBrk="1" hangingPunct="1">
              <a:lnSpc>
                <a:spcPct val="70000"/>
              </a:lnSpc>
              <a:buClr>
                <a:srgbClr val="FF0000"/>
              </a:buClr>
              <a:buFont typeface="Arial" pitchFamily="34" charset="0"/>
              <a:buChar char="•"/>
              <a:defRPr/>
            </a:pPr>
            <a:endParaRPr lang="en-GB" sz="1600" b="0" dirty="0">
              <a:solidFill>
                <a:schemeClr val="tx1"/>
              </a:solidFill>
            </a:endParaRPr>
          </a:p>
          <a:p>
            <a:pPr marL="321457" indent="-321457" eaLnBrk="1" hangingPunct="1">
              <a:lnSpc>
                <a:spcPct val="70000"/>
              </a:lnSpc>
              <a:buClr>
                <a:srgbClr val="FF0000"/>
              </a:buClr>
              <a:buFont typeface="Arial" pitchFamily="34" charset="0"/>
              <a:buChar char="•"/>
              <a:defRPr/>
            </a:pPr>
            <a:r>
              <a:rPr lang="en-GB" sz="1600" b="0" dirty="0" smtClean="0">
                <a:solidFill>
                  <a:schemeClr val="tx1"/>
                </a:solidFill>
              </a:rPr>
              <a:t>Require </a:t>
            </a:r>
            <a:r>
              <a:rPr lang="en-GB" sz="1600" b="0" dirty="0">
                <a:solidFill>
                  <a:schemeClr val="tx1"/>
                </a:solidFill>
              </a:rPr>
              <a:t>candidates to demonstrate their practical </a:t>
            </a:r>
            <a:r>
              <a:rPr lang="en-GB" sz="1600" b="0" dirty="0" smtClean="0">
                <a:solidFill>
                  <a:schemeClr val="tx1"/>
                </a:solidFill>
              </a:rPr>
              <a:t>skills</a:t>
            </a:r>
          </a:p>
          <a:p>
            <a:pPr marL="321457" indent="-321457" eaLnBrk="1" hangingPunct="1">
              <a:lnSpc>
                <a:spcPct val="70000"/>
              </a:lnSpc>
              <a:buClr>
                <a:srgbClr val="FF0000"/>
              </a:buClr>
              <a:buFont typeface="Arial" pitchFamily="34" charset="0"/>
              <a:buChar char="•"/>
              <a:defRPr/>
            </a:pPr>
            <a:endParaRPr lang="en-GB" sz="1600" dirty="0">
              <a:solidFill>
                <a:schemeClr val="tx1"/>
              </a:solidFill>
            </a:endParaRPr>
          </a:p>
          <a:p>
            <a:pPr marL="321457" indent="-321457" eaLnBrk="1" hangingPunct="1">
              <a:lnSpc>
                <a:spcPct val="70000"/>
              </a:lnSpc>
              <a:buClr>
                <a:srgbClr val="FF0000"/>
              </a:buClr>
              <a:buFont typeface="Arial" pitchFamily="34" charset="0"/>
              <a:buChar char="•"/>
              <a:defRPr/>
            </a:pPr>
            <a:r>
              <a:rPr lang="en-GB" sz="1600" b="0" dirty="0" smtClean="0">
                <a:solidFill>
                  <a:schemeClr val="tx1"/>
                </a:solidFill>
              </a:rPr>
              <a:t>Log books and units will be available to be downloaded</a:t>
            </a:r>
            <a:endParaRPr lang="en-GB" sz="1600" b="0" dirty="0" smtClean="0">
              <a:solidFill>
                <a:schemeClr val="tx1"/>
              </a:solidFill>
            </a:endParaRPr>
          </a:p>
          <a:p>
            <a:pPr marL="321457" indent="-321457" eaLnBrk="1" hangingPunct="1">
              <a:lnSpc>
                <a:spcPct val="70000"/>
              </a:lnSpc>
              <a:buClr>
                <a:srgbClr val="FF0000"/>
              </a:buClr>
              <a:buFont typeface="Arial" pitchFamily="34" charset="0"/>
              <a:buChar char="•"/>
              <a:defRPr/>
            </a:pPr>
            <a:endParaRPr lang="en-GB" sz="1600" b="0" dirty="0">
              <a:solidFill>
                <a:schemeClr val="tx1"/>
              </a:solidFill>
            </a:endParaRPr>
          </a:p>
          <a:p>
            <a:pPr marL="321457" indent="-321457" eaLnBrk="1" hangingPunct="1">
              <a:lnSpc>
                <a:spcPct val="70000"/>
              </a:lnSpc>
              <a:buClr>
                <a:srgbClr val="FF0000"/>
              </a:buClr>
              <a:buFont typeface="Arial" pitchFamily="34" charset="0"/>
              <a:buChar char="•"/>
              <a:defRPr/>
            </a:pPr>
            <a:r>
              <a:rPr lang="en-GB" sz="1600" b="0" dirty="0" smtClean="0">
                <a:solidFill>
                  <a:schemeClr val="tx1"/>
                </a:solidFill>
              </a:rPr>
              <a:t>Carried out in a Realistic Working Environment (RWE)</a:t>
            </a:r>
          </a:p>
          <a:p>
            <a:pPr marL="321457" indent="-321457" eaLnBrk="1" hangingPunct="1">
              <a:lnSpc>
                <a:spcPct val="70000"/>
              </a:lnSpc>
              <a:buClr>
                <a:srgbClr val="FF0000"/>
              </a:buClr>
              <a:buFont typeface="Arial" pitchFamily="34" charset="0"/>
              <a:buChar char="•"/>
              <a:defRPr/>
            </a:pPr>
            <a:endParaRPr lang="en-GB" sz="1700" b="0" dirty="0">
              <a:solidFill>
                <a:schemeClr val="tx1"/>
              </a:solidFill>
            </a:endParaRPr>
          </a:p>
          <a:p>
            <a:pPr marL="339725" indent="-339725" eaLnBrk="1" hangingPunct="1">
              <a:lnSpc>
                <a:spcPct val="70000"/>
              </a:lnSpc>
              <a:buFont typeface="Arial" pitchFamily="34" charset="0"/>
              <a:buChar char="•"/>
              <a:defRPr/>
            </a:pPr>
            <a:r>
              <a:rPr lang="en-GB" sz="1600" b="0" dirty="0" smtClean="0">
                <a:solidFill>
                  <a:schemeClr val="tx1"/>
                </a:solidFill>
                <a:ea typeface="Times New Roman"/>
              </a:rPr>
              <a:t>The service </a:t>
            </a:r>
            <a:r>
              <a:rPr lang="en-GB" sz="1600" b="0" dirty="0">
                <a:solidFill>
                  <a:schemeClr val="tx1"/>
                </a:solidFill>
                <a:ea typeface="Times New Roman"/>
              </a:rPr>
              <a:t>times </a:t>
            </a:r>
            <a:r>
              <a:rPr lang="en-GB" sz="1600" b="0" dirty="0" smtClean="0">
                <a:solidFill>
                  <a:schemeClr val="tx1"/>
                </a:solidFill>
                <a:ea typeface="Times New Roman"/>
              </a:rPr>
              <a:t>are </a:t>
            </a:r>
            <a:r>
              <a:rPr lang="en-GB" sz="1600" b="0" dirty="0" smtClean="0">
                <a:solidFill>
                  <a:srgbClr val="FF0000"/>
                </a:solidFill>
                <a:ea typeface="Times New Roman"/>
              </a:rPr>
              <a:t>flexible</a:t>
            </a:r>
            <a:r>
              <a:rPr lang="en-GB" sz="1600" b="0" dirty="0" smtClean="0">
                <a:solidFill>
                  <a:schemeClr val="tx1"/>
                </a:solidFill>
                <a:ea typeface="Times New Roman"/>
              </a:rPr>
              <a:t>, </a:t>
            </a:r>
            <a:r>
              <a:rPr lang="en-GB" sz="1600" b="0" dirty="0">
                <a:solidFill>
                  <a:schemeClr val="tx1"/>
                </a:solidFill>
                <a:ea typeface="Times New Roman"/>
              </a:rPr>
              <a:t>Assessors should use their </a:t>
            </a:r>
            <a:endParaRPr lang="en-GB" sz="1600" b="0" dirty="0" smtClean="0">
              <a:solidFill>
                <a:schemeClr val="tx1"/>
              </a:solidFill>
              <a:ea typeface="Times New Roman"/>
            </a:endParaRPr>
          </a:p>
          <a:p>
            <a:pPr marL="0" indent="0" eaLnBrk="1" hangingPunct="1">
              <a:lnSpc>
                <a:spcPct val="70000"/>
              </a:lnSpc>
              <a:defRPr/>
            </a:pPr>
            <a:r>
              <a:rPr lang="en-GB" sz="1600" b="0" dirty="0">
                <a:solidFill>
                  <a:schemeClr val="tx1"/>
                </a:solidFill>
                <a:ea typeface="Times New Roman"/>
              </a:rPr>
              <a:t> </a:t>
            </a:r>
            <a:r>
              <a:rPr lang="en-GB" sz="1600" b="0" dirty="0" smtClean="0">
                <a:solidFill>
                  <a:schemeClr val="tx1"/>
                </a:solidFill>
                <a:ea typeface="Times New Roman"/>
              </a:rPr>
              <a:t>     professional </a:t>
            </a:r>
            <a:r>
              <a:rPr lang="en-GB" sz="1600" b="0" dirty="0">
                <a:solidFill>
                  <a:schemeClr val="tx1"/>
                </a:solidFill>
                <a:ea typeface="Times New Roman"/>
              </a:rPr>
              <a:t>discretion, particularly for situations where </a:t>
            </a:r>
            <a:r>
              <a:rPr lang="en-GB" sz="1600" b="0" dirty="0" smtClean="0">
                <a:solidFill>
                  <a:schemeClr val="tx1"/>
                </a:solidFill>
                <a:ea typeface="Times New Roman"/>
              </a:rPr>
              <a:t>client</a:t>
            </a:r>
          </a:p>
          <a:p>
            <a:pPr marL="0" indent="0" eaLnBrk="1" hangingPunct="1">
              <a:lnSpc>
                <a:spcPct val="70000"/>
              </a:lnSpc>
              <a:defRPr/>
            </a:pPr>
            <a:r>
              <a:rPr lang="en-GB" sz="1600" b="0" dirty="0">
                <a:solidFill>
                  <a:schemeClr val="tx1"/>
                </a:solidFill>
                <a:ea typeface="Times New Roman"/>
              </a:rPr>
              <a:t> </a:t>
            </a:r>
            <a:r>
              <a:rPr lang="en-GB" sz="1600" b="0" dirty="0" smtClean="0">
                <a:solidFill>
                  <a:schemeClr val="tx1"/>
                </a:solidFill>
                <a:ea typeface="Times New Roman"/>
              </a:rPr>
              <a:t>     </a:t>
            </a:r>
            <a:r>
              <a:rPr lang="en-GB" sz="1600" b="0" dirty="0">
                <a:solidFill>
                  <a:schemeClr val="tx1"/>
                </a:solidFill>
                <a:ea typeface="Times New Roman"/>
              </a:rPr>
              <a:t>factors would require additional time in normal </a:t>
            </a:r>
            <a:r>
              <a:rPr lang="en-GB" sz="1600" b="0" dirty="0" smtClean="0">
                <a:solidFill>
                  <a:schemeClr val="tx1"/>
                </a:solidFill>
                <a:ea typeface="Times New Roman"/>
              </a:rPr>
              <a:t>commercial</a:t>
            </a:r>
          </a:p>
          <a:p>
            <a:pPr marL="0" indent="0" eaLnBrk="1" hangingPunct="1">
              <a:lnSpc>
                <a:spcPct val="70000"/>
              </a:lnSpc>
              <a:defRPr/>
            </a:pPr>
            <a:r>
              <a:rPr lang="en-GB" sz="1600" b="0" dirty="0">
                <a:solidFill>
                  <a:schemeClr val="tx1"/>
                </a:solidFill>
                <a:ea typeface="Times New Roman"/>
              </a:rPr>
              <a:t> </a:t>
            </a:r>
            <a:r>
              <a:rPr lang="en-GB" sz="1600" b="0" dirty="0" smtClean="0">
                <a:solidFill>
                  <a:schemeClr val="tx1"/>
                </a:solidFill>
                <a:ea typeface="Times New Roman"/>
              </a:rPr>
              <a:t>     </a:t>
            </a:r>
            <a:r>
              <a:rPr lang="en-GB" sz="1600" b="0" dirty="0">
                <a:solidFill>
                  <a:schemeClr val="tx1"/>
                </a:solidFill>
                <a:ea typeface="Times New Roman"/>
              </a:rPr>
              <a:t>setting. </a:t>
            </a:r>
            <a:endParaRPr lang="en-GB" sz="1600" b="0" dirty="0" smtClean="0">
              <a:solidFill>
                <a:schemeClr val="tx1"/>
              </a:solidFill>
              <a:ea typeface="Times New Roman"/>
            </a:endParaRPr>
          </a:p>
          <a:p>
            <a:pPr marL="339725" indent="-339725" eaLnBrk="1" hangingPunct="1">
              <a:lnSpc>
                <a:spcPct val="70000"/>
              </a:lnSpc>
              <a:buFont typeface="Arial" pitchFamily="34" charset="0"/>
              <a:buChar char="•"/>
              <a:defRPr/>
            </a:pPr>
            <a:r>
              <a:rPr lang="en-GB" sz="1600" b="0" dirty="0" smtClean="0">
                <a:solidFill>
                  <a:schemeClr val="tx1"/>
                </a:solidFill>
                <a:ea typeface="Times New Roman"/>
              </a:rPr>
              <a:t>This </a:t>
            </a:r>
            <a:r>
              <a:rPr lang="en-GB" sz="1600" b="0" dirty="0">
                <a:solidFill>
                  <a:schemeClr val="tx1"/>
                </a:solidFill>
                <a:ea typeface="Times New Roman"/>
              </a:rPr>
              <a:t>is to be discussed with the learner so an agreed </a:t>
            </a:r>
            <a:r>
              <a:rPr lang="en-GB" sz="1600" b="0" dirty="0" smtClean="0">
                <a:solidFill>
                  <a:schemeClr val="tx1"/>
                </a:solidFill>
                <a:ea typeface="Times New Roman"/>
              </a:rPr>
              <a:t>service</a:t>
            </a:r>
          </a:p>
          <a:p>
            <a:pPr marL="0" indent="0" eaLnBrk="1" hangingPunct="1">
              <a:lnSpc>
                <a:spcPct val="70000"/>
              </a:lnSpc>
              <a:defRPr/>
            </a:pPr>
            <a:r>
              <a:rPr lang="en-GB" sz="1600" b="0" dirty="0" smtClean="0">
                <a:solidFill>
                  <a:schemeClr val="tx1"/>
                </a:solidFill>
                <a:ea typeface="Times New Roman"/>
              </a:rPr>
              <a:t>      </a:t>
            </a:r>
            <a:r>
              <a:rPr lang="en-GB" sz="1600" b="0" dirty="0">
                <a:solidFill>
                  <a:schemeClr val="tx1"/>
                </a:solidFill>
                <a:ea typeface="Times New Roman"/>
              </a:rPr>
              <a:t>time is confirmed at the beginning of the </a:t>
            </a:r>
            <a:r>
              <a:rPr lang="en-GB" sz="1600" b="0" dirty="0" smtClean="0">
                <a:solidFill>
                  <a:schemeClr val="tx1"/>
                </a:solidFill>
                <a:ea typeface="Times New Roman"/>
              </a:rPr>
              <a:t>service and recorded</a:t>
            </a:r>
            <a:endParaRPr lang="en-GB" sz="1600" b="0" dirty="0">
              <a:solidFill>
                <a:schemeClr val="tx1"/>
              </a:solidFill>
              <a:ea typeface="Times New Roman"/>
            </a:endParaRPr>
          </a:p>
          <a:p>
            <a:pPr marL="321457" indent="-321457" eaLnBrk="1" hangingPunct="1">
              <a:lnSpc>
                <a:spcPct val="70000"/>
              </a:lnSpc>
              <a:buClr>
                <a:srgbClr val="FF0000"/>
              </a:buClr>
              <a:buFont typeface="Arial" pitchFamily="34" charset="0"/>
              <a:buChar char="•"/>
              <a:defRPr/>
            </a:pPr>
            <a:endParaRPr lang="en-GB" sz="1600" b="0" dirty="0">
              <a:solidFill>
                <a:schemeClr val="tx1"/>
              </a:solidFill>
            </a:endParaRPr>
          </a:p>
          <a:p>
            <a:pPr marL="321457" indent="-321457" eaLnBrk="1" hangingPunct="1">
              <a:lnSpc>
                <a:spcPct val="70000"/>
              </a:lnSpc>
              <a:buClr>
                <a:srgbClr val="FF0000"/>
              </a:buClr>
              <a:buFont typeface="Arial" pitchFamily="34" charset="0"/>
              <a:buChar char="•"/>
              <a:defRPr/>
            </a:pPr>
            <a:endParaRPr lang="en-GB" sz="1800" b="0" dirty="0">
              <a:solidFill>
                <a:schemeClr val="tx1"/>
              </a:solidFill>
            </a:endParaRPr>
          </a:p>
          <a:p>
            <a:pPr marL="321457" indent="-321457" eaLnBrk="1" hangingPunct="1">
              <a:lnSpc>
                <a:spcPct val="70000"/>
              </a:lnSpc>
              <a:buClr>
                <a:srgbClr val="FF0000"/>
              </a:buClr>
              <a:buFont typeface="Arial" pitchFamily="34" charset="0"/>
              <a:buChar char="•"/>
              <a:defRPr/>
            </a:pPr>
            <a:endParaRPr lang="en-GB" sz="1800" b="0" dirty="0">
              <a:solidFill>
                <a:schemeClr val="tx1"/>
              </a:solidFill>
            </a:endParaRPr>
          </a:p>
          <a:p>
            <a:pPr marL="0" indent="0" eaLnBrk="1" hangingPunct="1">
              <a:lnSpc>
                <a:spcPct val="70000"/>
              </a:lnSpc>
              <a:defRPr/>
            </a:pPr>
            <a:endParaRPr lang="en-GB" sz="1800" b="0" dirty="0">
              <a:solidFill>
                <a:schemeClr val="tx1"/>
              </a:solidFill>
            </a:endParaRPr>
          </a:p>
          <a:p>
            <a:pPr marL="0" indent="0" eaLnBrk="1" hangingPunct="1">
              <a:lnSpc>
                <a:spcPct val="70000"/>
              </a:lnSpc>
              <a:defRPr/>
            </a:pPr>
            <a:endParaRPr lang="en-GB" sz="1200" b="0" dirty="0">
              <a:solidFill>
                <a:schemeClr val="tx1"/>
              </a:solidFill>
            </a:endParaRPr>
          </a:p>
          <a:p>
            <a:pPr marL="0" indent="0" eaLnBrk="1" hangingPunct="1">
              <a:lnSpc>
                <a:spcPct val="70000"/>
              </a:lnSpc>
              <a:defRPr/>
            </a:pPr>
            <a:endParaRPr lang="en-GB" sz="1200" b="0" dirty="0">
              <a:solidFill>
                <a:schemeClr val="tx1"/>
              </a:solidFill>
            </a:endParaRPr>
          </a:p>
          <a:p>
            <a:pPr marL="0" indent="0" eaLnBrk="1" hangingPunct="1">
              <a:lnSpc>
                <a:spcPct val="70000"/>
              </a:lnSpc>
              <a:defRPr/>
            </a:pPr>
            <a:endParaRPr lang="en-GB" sz="1200" b="0" dirty="0">
              <a:solidFill>
                <a:schemeClr val="tx1"/>
              </a:solidFill>
            </a:endParaRPr>
          </a:p>
          <a:p>
            <a:pPr marL="0" indent="0" eaLnBrk="1" hangingPunct="1">
              <a:lnSpc>
                <a:spcPct val="70000"/>
              </a:lnSpc>
              <a:defRPr/>
            </a:pPr>
            <a:r>
              <a:rPr lang="en-GB" sz="900" b="0" dirty="0">
                <a:solidFill>
                  <a:schemeClr val="tx1"/>
                </a:solidFill>
              </a:rPr>
              <a:t>	</a:t>
            </a:r>
          </a:p>
          <a:p>
            <a:pPr marL="0" indent="0" eaLnBrk="1" hangingPunct="1">
              <a:lnSpc>
                <a:spcPct val="70000"/>
              </a:lnSpc>
              <a:defRPr/>
            </a:pPr>
            <a:endParaRPr lang="en-GB" sz="900" b="0" dirty="0">
              <a:solidFill>
                <a:schemeClr val="tx1"/>
              </a:solidFill>
            </a:endParaRPr>
          </a:p>
          <a:p>
            <a:pPr marL="0" indent="0" eaLnBrk="1" hangingPunct="1">
              <a:lnSpc>
                <a:spcPct val="70000"/>
              </a:lnSpc>
              <a:defRPr/>
            </a:pPr>
            <a:endParaRPr lang="en-GB" sz="900" b="0" dirty="0">
              <a:solidFill>
                <a:schemeClr val="tx1"/>
              </a:solidFill>
            </a:endParaRPr>
          </a:p>
          <a:p>
            <a:pPr marL="0" indent="0" eaLnBrk="1" hangingPunct="1">
              <a:lnSpc>
                <a:spcPct val="70000"/>
              </a:lnSpc>
              <a:defRPr/>
            </a:pPr>
            <a:endParaRPr lang="en-GB" sz="900" dirty="0">
              <a:solidFill>
                <a:schemeClr val="tx1"/>
              </a:solidFill>
            </a:endParaRPr>
          </a:p>
          <a:p>
            <a:pPr lvl="2" eaLnBrk="1" hangingPunct="1">
              <a:lnSpc>
                <a:spcPct val="90000"/>
              </a:lnSpc>
              <a:defRPr/>
            </a:pPr>
            <a:endParaRPr lang="en-GB" sz="1400" dirty="0">
              <a:solidFill>
                <a:schemeClr val="tx1"/>
              </a:solidFill>
            </a:endParaRPr>
          </a:p>
        </p:txBody>
      </p:sp>
      <p:sp>
        <p:nvSpPr>
          <p:cNvPr id="40964" name="Rectangle 5"/>
          <p:cNvSpPr>
            <a:spLocks noGrp="1" noChangeArrowheads="1"/>
          </p:cNvSpPr>
          <p:nvPr>
            <p:ph type="body" sz="half" idx="2"/>
          </p:nvPr>
        </p:nvSpPr>
        <p:spPr>
          <a:xfrm>
            <a:off x="217488" y="1858963"/>
            <a:ext cx="2410295" cy="3949700"/>
          </a:xfrm>
          <a:noFill/>
        </p:spPr>
        <p:txBody>
          <a:bodyPr/>
          <a:lstStyle/>
          <a:p>
            <a:pPr marL="0" indent="0" algn="ctr" eaLnBrk="1" hangingPunct="1">
              <a:lnSpc>
                <a:spcPct val="90000"/>
              </a:lnSpc>
              <a:spcAft>
                <a:spcPct val="0"/>
              </a:spcAft>
            </a:pPr>
            <a:r>
              <a:rPr lang="en-GB" altLang="en-US" sz="6400" dirty="0" smtClean="0"/>
              <a:t>Step</a:t>
            </a:r>
          </a:p>
          <a:p>
            <a:pPr marL="0" indent="0" algn="ctr" eaLnBrk="1" hangingPunct="1">
              <a:lnSpc>
                <a:spcPct val="80000"/>
              </a:lnSpc>
              <a:spcBef>
                <a:spcPct val="0"/>
              </a:spcBef>
              <a:spcAft>
                <a:spcPct val="0"/>
              </a:spcAft>
            </a:pPr>
            <a:r>
              <a:rPr lang="en-GB" altLang="en-US" sz="28100" dirty="0" smtClean="0"/>
              <a:t>1</a:t>
            </a:r>
          </a:p>
        </p:txBody>
      </p:sp>
      <p:sp>
        <p:nvSpPr>
          <p:cNvPr id="40965" name="Rectangle 6"/>
          <p:cNvSpPr>
            <a:spLocks noGrp="1" noChangeArrowheads="1"/>
          </p:cNvSpPr>
          <p:nvPr>
            <p:ph type="title"/>
          </p:nvPr>
        </p:nvSpPr>
        <p:spPr>
          <a:xfrm>
            <a:off x="357188" y="96838"/>
            <a:ext cx="7383164" cy="1057275"/>
          </a:xfrm>
          <a:solidFill>
            <a:srgbClr val="FF0000"/>
          </a:solidFill>
        </p:spPr>
        <p:txBody>
          <a:bodyPr/>
          <a:lstStyle/>
          <a:p>
            <a:pPr eaLnBrk="1" hangingPunct="1"/>
            <a:r>
              <a:rPr lang="en-GB" altLang="en-US" sz="4000" dirty="0" smtClean="0"/>
              <a:t>Assessment – </a:t>
            </a:r>
            <a:br>
              <a:rPr lang="en-GB" altLang="en-US" sz="4000" dirty="0" smtClean="0"/>
            </a:br>
            <a:r>
              <a:rPr lang="en-GB" altLang="en-US" sz="4000" dirty="0" smtClean="0"/>
              <a:t>Practical observations</a:t>
            </a:r>
          </a:p>
        </p:txBody>
      </p:sp>
    </p:spTree>
    <p:extLst>
      <p:ext uri="{BB962C8B-B14F-4D97-AF65-F5344CB8AC3E}">
        <p14:creationId xmlns:p14="http://schemas.microsoft.com/office/powerpoint/2010/main" val="102461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265246"/>
            <a:ext cx="7411242" cy="341046"/>
          </a:xfrm>
        </p:spPr>
        <p:txBody>
          <a:bodyPr/>
          <a:lstStyle/>
          <a:p>
            <a:r>
              <a:rPr lang="en-GB" dirty="0" smtClean="0"/>
              <a:t>Assignment/Assessment Guide for Centres        </a:t>
            </a:r>
            <a:endParaRPr lang="en-GB" dirty="0"/>
          </a:p>
        </p:txBody>
      </p:sp>
      <p:sp>
        <p:nvSpPr>
          <p:cNvPr id="6" name="Content Placeholder 5"/>
          <p:cNvSpPr>
            <a:spLocks noGrp="1"/>
          </p:cNvSpPr>
          <p:nvPr>
            <p:ph idx="1"/>
          </p:nvPr>
        </p:nvSpPr>
        <p:spPr/>
        <p:txBody>
          <a:bodyPr/>
          <a:lstStyle/>
          <a:p>
            <a:endParaRPr lang="en-GB" sz="2400" b="0" dirty="0" smtClean="0">
              <a:solidFill>
                <a:schemeClr val="tx1"/>
              </a:solidFill>
            </a:endParaRPr>
          </a:p>
          <a:p>
            <a:endParaRPr lang="en-GB" sz="2400" b="0" dirty="0">
              <a:solidFill>
                <a:schemeClr val="tx1"/>
              </a:solidFill>
            </a:endParaRPr>
          </a:p>
          <a:p>
            <a:r>
              <a:rPr lang="en-GB" sz="2400" b="0" dirty="0" smtClean="0">
                <a:solidFill>
                  <a:schemeClr val="tx1"/>
                </a:solidFill>
              </a:rPr>
              <a:t>Activity – explore key changes within this guide</a:t>
            </a:r>
          </a:p>
          <a:p>
            <a:endParaRPr lang="en-GB" sz="2400" b="0" dirty="0">
              <a:solidFill>
                <a:schemeClr val="tx1"/>
              </a:solidFill>
            </a:endParaRPr>
          </a:p>
          <a:p>
            <a:endParaRPr lang="en-GB" sz="2400" b="0" dirty="0">
              <a:solidFill>
                <a:schemeClr val="tx1"/>
              </a:solidFill>
            </a:endParaRPr>
          </a:p>
        </p:txBody>
      </p:sp>
      <p:pic>
        <p:nvPicPr>
          <p:cNvPr id="2" name="Picture 1"/>
          <p:cNvPicPr>
            <a:picLocks noChangeAspect="1"/>
          </p:cNvPicPr>
          <p:nvPr/>
        </p:nvPicPr>
        <p:blipFill>
          <a:blip r:embed="rId2"/>
          <a:stretch>
            <a:fillRect/>
          </a:stretch>
        </p:blipFill>
        <p:spPr>
          <a:xfrm>
            <a:off x="6045551" y="4780547"/>
            <a:ext cx="2414881" cy="1662283"/>
          </a:xfrm>
          <a:prstGeom prst="rect">
            <a:avLst/>
          </a:prstGeom>
        </p:spPr>
      </p:pic>
      <p:pic>
        <p:nvPicPr>
          <p:cNvPr id="3" name="Picture 2"/>
          <p:cNvPicPr>
            <a:picLocks noChangeAspect="1"/>
          </p:cNvPicPr>
          <p:nvPr/>
        </p:nvPicPr>
        <p:blipFill>
          <a:blip r:embed="rId3"/>
          <a:stretch>
            <a:fillRect/>
          </a:stretch>
        </p:blipFill>
        <p:spPr>
          <a:xfrm>
            <a:off x="357188" y="4831256"/>
            <a:ext cx="2414612" cy="1611575"/>
          </a:xfrm>
          <a:prstGeom prst="rect">
            <a:avLst/>
          </a:prstGeom>
        </p:spPr>
      </p:pic>
      <p:pic>
        <p:nvPicPr>
          <p:cNvPr id="7" name="Picture 6"/>
          <p:cNvPicPr>
            <a:picLocks noChangeAspect="1"/>
          </p:cNvPicPr>
          <p:nvPr/>
        </p:nvPicPr>
        <p:blipFill>
          <a:blip r:embed="rId4"/>
          <a:stretch>
            <a:fillRect/>
          </a:stretch>
        </p:blipFill>
        <p:spPr>
          <a:xfrm>
            <a:off x="3133867" y="4831256"/>
            <a:ext cx="2549616" cy="1611575"/>
          </a:xfrm>
          <a:prstGeom prst="rect">
            <a:avLst/>
          </a:prstGeom>
        </p:spPr>
      </p:pic>
    </p:spTree>
    <p:extLst>
      <p:ext uri="{BB962C8B-B14F-4D97-AF65-F5344CB8AC3E}">
        <p14:creationId xmlns:p14="http://schemas.microsoft.com/office/powerpoint/2010/main" val="1289891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09575">
              <a:spcBef>
                <a:spcPct val="20000"/>
              </a:spcBef>
              <a:spcAft>
                <a:spcPct val="20000"/>
              </a:spcAft>
              <a:defRPr sz="1700" b="1">
                <a:solidFill>
                  <a:srgbClr val="14A9DE"/>
                </a:solidFill>
                <a:latin typeface="Arial" panose="020B0604020202020204" pitchFamily="34" charset="0"/>
                <a:cs typeface="Arial" panose="020B0604020202020204" pitchFamily="34" charset="0"/>
              </a:defRPr>
            </a:lvl1pPr>
            <a:lvl2pPr marL="742950" indent="-285750" defTabSz="409575">
              <a:spcBef>
                <a:spcPct val="20000"/>
              </a:spcBef>
              <a:buClr>
                <a:srgbClr val="FF0000"/>
              </a:buClr>
              <a:defRPr sz="1700">
                <a:solidFill>
                  <a:srgbClr val="14A9DE"/>
                </a:solidFill>
                <a:latin typeface="Arial" panose="020B0604020202020204" pitchFamily="34" charset="0"/>
                <a:cs typeface="Arial" panose="020B0604020202020204" pitchFamily="34" charset="0"/>
              </a:defRPr>
            </a:lvl2pPr>
            <a:lvl3pPr marL="11430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3pPr>
            <a:lvl4pPr marL="16002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4pPr>
            <a:lvl5pPr marL="20574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5pPr>
            <a:lvl6pPr marL="25146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6pPr>
            <a:lvl7pPr marL="29718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7pPr>
            <a:lvl8pPr marL="34290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8pPr>
            <a:lvl9pPr marL="38862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9pPr>
          </a:lstStyle>
          <a:p>
            <a:pPr>
              <a:spcBef>
                <a:spcPct val="0"/>
              </a:spcBef>
              <a:spcAft>
                <a:spcPct val="0"/>
              </a:spcAft>
            </a:pPr>
            <a:r>
              <a:rPr lang="en-GB" altLang="en-US" sz="900" dirty="0" smtClean="0">
                <a:solidFill>
                  <a:srgbClr val="BBB1A5"/>
                </a:solidFill>
                <a:sym typeface="Helvetica Light" charset="0"/>
              </a:rPr>
              <a:t>© CITY &amp; GUILDS</a:t>
            </a:r>
          </a:p>
        </p:txBody>
      </p:sp>
      <p:sp>
        <p:nvSpPr>
          <p:cNvPr id="23555" name="Rectangle 3"/>
          <p:cNvSpPr>
            <a:spLocks noGrp="1" noChangeArrowheads="1"/>
          </p:cNvSpPr>
          <p:nvPr>
            <p:ph type="body" sz="half" idx="1"/>
          </p:nvPr>
        </p:nvSpPr>
        <p:spPr>
          <a:xfrm>
            <a:off x="2627784" y="1303338"/>
            <a:ext cx="6516216" cy="5237162"/>
          </a:xfrm>
        </p:spPr>
        <p:txBody>
          <a:bodyPr/>
          <a:lstStyle/>
          <a:p>
            <a:pPr marL="195330" lvl="2" indent="0" eaLnBrk="1" hangingPunct="1">
              <a:buNone/>
              <a:defRPr/>
            </a:pPr>
            <a:r>
              <a:rPr lang="en-GB" sz="1600" b="1" dirty="0" smtClean="0">
                <a:solidFill>
                  <a:srgbClr val="00B050"/>
                </a:solidFill>
              </a:rPr>
              <a:t>Inferred Knowledge  </a:t>
            </a:r>
          </a:p>
          <a:p>
            <a:pPr marL="481080" lvl="2" indent="-285750" eaLnBrk="1" hangingPunct="1">
              <a:defRPr/>
            </a:pPr>
            <a:r>
              <a:rPr lang="en-GB" sz="1600" dirty="0" smtClean="0">
                <a:solidFill>
                  <a:schemeClr val="tx1">
                    <a:lumMod val="95000"/>
                    <a:lumOff val="5000"/>
                  </a:schemeClr>
                </a:solidFill>
              </a:rPr>
              <a:t>Covered through observation </a:t>
            </a:r>
            <a:endParaRPr lang="en-GB" sz="1600" b="1" dirty="0" smtClean="0">
              <a:solidFill>
                <a:srgbClr val="00B050"/>
              </a:solidFill>
            </a:endParaRPr>
          </a:p>
          <a:p>
            <a:pPr marL="195330" lvl="2" indent="0" eaLnBrk="1" hangingPunct="1">
              <a:buNone/>
              <a:defRPr/>
            </a:pPr>
            <a:r>
              <a:rPr lang="en-GB" sz="1600" b="1" dirty="0" smtClean="0">
                <a:solidFill>
                  <a:srgbClr val="00B050"/>
                </a:solidFill>
              </a:rPr>
              <a:t> </a:t>
            </a:r>
            <a:r>
              <a:rPr lang="en-GB" sz="1600" b="1" dirty="0">
                <a:solidFill>
                  <a:srgbClr val="00B050"/>
                </a:solidFill>
              </a:rPr>
              <a:t>Cross Unit Knowledge Test </a:t>
            </a:r>
            <a:r>
              <a:rPr lang="en-GB" sz="1600" b="1" dirty="0" smtClean="0">
                <a:solidFill>
                  <a:srgbClr val="00B050"/>
                </a:solidFill>
              </a:rPr>
              <a:t>– Level 2 &amp; 3</a:t>
            </a:r>
            <a:endParaRPr lang="en-GB" sz="1600" b="1" dirty="0">
              <a:solidFill>
                <a:srgbClr val="00B050"/>
              </a:solidFill>
            </a:endParaRPr>
          </a:p>
          <a:p>
            <a:pPr marL="481080" lvl="2" indent="-285750" eaLnBrk="1" hangingPunct="1">
              <a:defRPr/>
            </a:pPr>
            <a:r>
              <a:rPr lang="en-GB" sz="1600" dirty="0" smtClean="0">
                <a:solidFill>
                  <a:schemeClr val="tx1"/>
                </a:solidFill>
              </a:rPr>
              <a:t>Closed book </a:t>
            </a:r>
            <a:r>
              <a:rPr lang="en-GB" sz="1600" dirty="0">
                <a:solidFill>
                  <a:schemeClr val="tx1"/>
                </a:solidFill>
              </a:rPr>
              <a:t>test using short answer questions or on line evolve test</a:t>
            </a:r>
            <a:r>
              <a:rPr lang="en-GB" sz="1600" dirty="0" smtClean="0">
                <a:solidFill>
                  <a:schemeClr val="tx1"/>
                </a:solidFill>
              </a:rPr>
              <a:t>. </a:t>
            </a:r>
            <a:r>
              <a:rPr lang="en-GB" sz="1600" dirty="0">
                <a:solidFill>
                  <a:schemeClr val="tx1"/>
                </a:solidFill>
              </a:rPr>
              <a:t>70% pass required </a:t>
            </a:r>
            <a:r>
              <a:rPr lang="en-GB" sz="1600" dirty="0" smtClean="0">
                <a:solidFill>
                  <a:schemeClr val="tx1"/>
                </a:solidFill>
              </a:rPr>
              <a:t>under </a:t>
            </a:r>
            <a:r>
              <a:rPr lang="en-GB" sz="1600" dirty="0" smtClean="0">
                <a:solidFill>
                  <a:srgbClr val="FF0000"/>
                </a:solidFill>
              </a:rPr>
              <a:t>closed book conditions</a:t>
            </a:r>
            <a:r>
              <a:rPr lang="en-GB" sz="1600" dirty="0">
                <a:solidFill>
                  <a:schemeClr val="tx1"/>
                </a:solidFill>
              </a:rPr>
              <a:t>, </a:t>
            </a:r>
          </a:p>
          <a:p>
            <a:pPr marL="195330" lvl="2" indent="0" eaLnBrk="1" hangingPunct="1">
              <a:buNone/>
              <a:defRPr/>
            </a:pPr>
            <a:r>
              <a:rPr lang="en-GB" sz="1600" dirty="0" smtClean="0">
                <a:solidFill>
                  <a:schemeClr val="tx1"/>
                </a:solidFill>
              </a:rPr>
              <a:t>     then </a:t>
            </a:r>
            <a:r>
              <a:rPr lang="en-GB" sz="1600" dirty="0">
                <a:solidFill>
                  <a:schemeClr val="tx1"/>
                </a:solidFill>
              </a:rPr>
              <a:t>topped up </a:t>
            </a:r>
            <a:r>
              <a:rPr lang="en-GB" sz="1600" dirty="0" smtClean="0">
                <a:solidFill>
                  <a:schemeClr val="tx1"/>
                </a:solidFill>
              </a:rPr>
              <a:t>to100</a:t>
            </a:r>
            <a:r>
              <a:rPr lang="en-GB" sz="1600" dirty="0">
                <a:solidFill>
                  <a:schemeClr val="tx1"/>
                </a:solidFill>
              </a:rPr>
              <a:t>% </a:t>
            </a:r>
            <a:r>
              <a:rPr lang="en-GB" sz="1600" dirty="0" smtClean="0">
                <a:solidFill>
                  <a:schemeClr val="tx1"/>
                </a:solidFill>
              </a:rPr>
              <a:t>using oral or written questioning.</a:t>
            </a:r>
          </a:p>
          <a:p>
            <a:pPr marL="1117" lvl="1" indent="0" eaLnBrk="1" hangingPunct="1">
              <a:defRPr/>
            </a:pPr>
            <a:r>
              <a:rPr lang="en-GB" sz="1600" b="1" dirty="0" smtClean="0">
                <a:solidFill>
                  <a:srgbClr val="00B050"/>
                </a:solidFill>
              </a:rPr>
              <a:t>Mandatory </a:t>
            </a:r>
            <a:r>
              <a:rPr lang="en-GB" sz="1600" b="1" dirty="0">
                <a:solidFill>
                  <a:srgbClr val="00B050"/>
                </a:solidFill>
              </a:rPr>
              <a:t>Written questions </a:t>
            </a:r>
            <a:endParaRPr lang="en-GB" sz="1600" dirty="0" smtClean="0">
              <a:solidFill>
                <a:schemeClr val="tx1"/>
              </a:solidFill>
            </a:endParaRPr>
          </a:p>
          <a:p>
            <a:pPr marL="481080" lvl="2" indent="-285750" eaLnBrk="1" hangingPunct="1">
              <a:defRPr/>
            </a:pPr>
            <a:r>
              <a:rPr lang="en-GB" sz="1600" dirty="0" smtClean="0">
                <a:solidFill>
                  <a:schemeClr val="tx1"/>
                </a:solidFill>
              </a:rPr>
              <a:t>Closed book tests using short answer questions or on line evolve tests</a:t>
            </a:r>
          </a:p>
          <a:p>
            <a:pPr marL="481080" lvl="2" indent="-285750" eaLnBrk="1" hangingPunct="1">
              <a:defRPr/>
            </a:pPr>
            <a:r>
              <a:rPr lang="en-GB" sz="1600" dirty="0" smtClean="0">
                <a:solidFill>
                  <a:schemeClr val="tx1"/>
                </a:solidFill>
              </a:rPr>
              <a:t>70</a:t>
            </a:r>
            <a:r>
              <a:rPr lang="en-GB" sz="1600" dirty="0">
                <a:solidFill>
                  <a:schemeClr val="tx1"/>
                </a:solidFill>
              </a:rPr>
              <a:t>% pass required under </a:t>
            </a:r>
            <a:r>
              <a:rPr lang="en-GB" sz="1600" dirty="0" smtClean="0">
                <a:solidFill>
                  <a:schemeClr val="tx1"/>
                </a:solidFill>
              </a:rPr>
              <a:t>closed book conditions – </a:t>
            </a:r>
            <a:r>
              <a:rPr lang="en-GB" sz="1600" dirty="0" smtClean="0">
                <a:solidFill>
                  <a:srgbClr val="FF0000"/>
                </a:solidFill>
              </a:rPr>
              <a:t>no need to top up to 100%</a:t>
            </a:r>
            <a:endParaRPr lang="en-GB" sz="1600" dirty="0">
              <a:solidFill>
                <a:srgbClr val="FF0000"/>
              </a:solidFill>
            </a:endParaRPr>
          </a:p>
          <a:p>
            <a:pPr lvl="1" indent="0" eaLnBrk="1" hangingPunct="1">
              <a:defRPr/>
            </a:pPr>
            <a:r>
              <a:rPr lang="en-GB" sz="1600" b="1" dirty="0" smtClean="0">
                <a:solidFill>
                  <a:srgbClr val="00B050"/>
                </a:solidFill>
              </a:rPr>
              <a:t>Assignments </a:t>
            </a:r>
            <a:r>
              <a:rPr lang="en-GB" sz="1600" b="1" dirty="0" smtClean="0">
                <a:solidFill>
                  <a:srgbClr val="00B050"/>
                </a:solidFill>
              </a:rPr>
              <a:t>– Level </a:t>
            </a:r>
            <a:r>
              <a:rPr lang="en-GB" sz="1600" b="1" dirty="0" smtClean="0">
                <a:solidFill>
                  <a:srgbClr val="00B050"/>
                </a:solidFill>
              </a:rPr>
              <a:t>3</a:t>
            </a:r>
          </a:p>
          <a:p>
            <a:pPr lvl="1" indent="0" eaLnBrk="1" hangingPunct="1">
              <a:defRPr/>
            </a:pPr>
            <a:r>
              <a:rPr lang="en-GB" sz="1600" dirty="0" smtClean="0">
                <a:solidFill>
                  <a:schemeClr val="tx1"/>
                </a:solidFill>
              </a:rPr>
              <a:t>Instruct </a:t>
            </a:r>
            <a:r>
              <a:rPr lang="en-GB" sz="1600" dirty="0">
                <a:solidFill>
                  <a:schemeClr val="tx1"/>
                </a:solidFill>
              </a:rPr>
              <a:t>clients in the use and application of skin care products and make-up</a:t>
            </a:r>
          </a:p>
          <a:p>
            <a:pPr lvl="1" indent="0" eaLnBrk="1" hangingPunct="1">
              <a:defRPr/>
            </a:pPr>
            <a:r>
              <a:rPr lang="en-GB" sz="1600" dirty="0">
                <a:solidFill>
                  <a:schemeClr val="tx1"/>
                </a:solidFill>
              </a:rPr>
              <a:t>Carry out Nail art services</a:t>
            </a:r>
          </a:p>
          <a:p>
            <a:pPr lvl="1" indent="0" eaLnBrk="1" hangingPunct="1">
              <a:defRPr/>
            </a:pPr>
            <a:r>
              <a:rPr lang="en-GB" sz="1600" dirty="0">
                <a:solidFill>
                  <a:schemeClr val="tx1"/>
                </a:solidFill>
              </a:rPr>
              <a:t>Design and create Nail art</a:t>
            </a:r>
          </a:p>
          <a:p>
            <a:pPr lvl="1" indent="0" eaLnBrk="1" hangingPunct="1">
              <a:defRPr/>
            </a:pPr>
            <a:r>
              <a:rPr lang="en-GB" sz="1600" dirty="0">
                <a:solidFill>
                  <a:schemeClr val="tx1"/>
                </a:solidFill>
              </a:rPr>
              <a:t>Develop a range of Creative Nail designs</a:t>
            </a:r>
          </a:p>
          <a:p>
            <a:pPr lvl="1" indent="0" eaLnBrk="1" hangingPunct="1">
              <a:defRPr/>
            </a:pPr>
            <a:r>
              <a:rPr lang="en-GB" sz="1600" dirty="0">
                <a:solidFill>
                  <a:schemeClr val="tx1"/>
                </a:solidFill>
              </a:rPr>
              <a:t>Contribute the planning, implementation and evaluation of promotional activities</a:t>
            </a:r>
          </a:p>
          <a:p>
            <a:pPr lvl="1" indent="0" eaLnBrk="1" hangingPunct="1">
              <a:defRPr/>
            </a:pPr>
            <a:r>
              <a:rPr lang="en-GB" sz="1600" dirty="0">
                <a:solidFill>
                  <a:schemeClr val="tx1"/>
                </a:solidFill>
              </a:rPr>
              <a:t>Contribute to the financial effectiveness of the business</a:t>
            </a:r>
          </a:p>
          <a:p>
            <a:pPr lvl="1" indent="0" eaLnBrk="1" hangingPunct="1">
              <a:defRPr/>
            </a:pPr>
            <a:endParaRPr lang="en-GB" sz="1600" b="1" dirty="0" smtClean="0">
              <a:solidFill>
                <a:srgbClr val="00B050"/>
              </a:solidFill>
            </a:endParaRPr>
          </a:p>
          <a:p>
            <a:pPr lvl="1" indent="0" eaLnBrk="1" hangingPunct="1">
              <a:defRPr/>
            </a:pPr>
            <a:endParaRPr lang="en-GB" sz="1600" b="1" dirty="0" smtClean="0">
              <a:solidFill>
                <a:srgbClr val="00B050"/>
              </a:solidFill>
            </a:endParaRPr>
          </a:p>
          <a:p>
            <a:pPr marL="0" lvl="0" indent="0" defTabSz="457200" eaLnBrk="1" fontAlgn="auto" latinLnBrk="1">
              <a:spcBef>
                <a:spcPts val="0"/>
              </a:spcBef>
              <a:spcAft>
                <a:spcPts val="0"/>
              </a:spcAft>
            </a:pPr>
            <a:r>
              <a:rPr lang="en-GB" sz="1200" b="0" dirty="0">
                <a:solidFill>
                  <a:srgbClr val="000000"/>
                </a:solidFill>
                <a:latin typeface="Arial Black"/>
                <a:ea typeface="+mj-ea"/>
                <a:sym typeface="Helvetica"/>
              </a:rPr>
              <a:t>	</a:t>
            </a:r>
          </a:p>
          <a:p>
            <a:pPr lvl="1" indent="0" eaLnBrk="1" hangingPunct="1">
              <a:defRPr/>
            </a:pPr>
            <a:r>
              <a:rPr lang="en-GB" sz="1600" b="1" dirty="0" smtClean="0">
                <a:solidFill>
                  <a:srgbClr val="00B050"/>
                </a:solidFill>
              </a:rPr>
              <a:t> </a:t>
            </a:r>
            <a:endParaRPr lang="en-GB" sz="1600" dirty="0" smtClean="0">
              <a:solidFill>
                <a:schemeClr val="tx1"/>
              </a:solidFill>
            </a:endParaRPr>
          </a:p>
          <a:p>
            <a:pPr lvl="1" indent="0" eaLnBrk="1" hangingPunct="1">
              <a:defRPr/>
            </a:pPr>
            <a:endParaRPr lang="en-GB" sz="2000" dirty="0">
              <a:solidFill>
                <a:schemeClr val="tx1"/>
              </a:solidFill>
            </a:endParaRPr>
          </a:p>
          <a:p>
            <a:pPr lvl="1" indent="0" eaLnBrk="1" hangingPunct="1">
              <a:defRPr/>
            </a:pPr>
            <a:endParaRPr lang="en-GB" sz="2000" dirty="0">
              <a:solidFill>
                <a:schemeClr val="tx1"/>
              </a:solidFill>
            </a:endParaRPr>
          </a:p>
          <a:p>
            <a:pPr lvl="1" indent="0" eaLnBrk="1" hangingPunct="1">
              <a:defRPr/>
            </a:pPr>
            <a:endParaRPr lang="en-GB" sz="2000" dirty="0">
              <a:solidFill>
                <a:schemeClr val="tx1"/>
              </a:solidFill>
            </a:endParaRPr>
          </a:p>
          <a:p>
            <a:pPr lvl="1" indent="0" eaLnBrk="1" hangingPunct="1">
              <a:defRPr/>
            </a:pPr>
            <a:endParaRPr lang="en-GB" sz="2000" dirty="0">
              <a:solidFill>
                <a:schemeClr val="tx1"/>
              </a:solidFill>
            </a:endParaRPr>
          </a:p>
        </p:txBody>
      </p:sp>
      <p:sp>
        <p:nvSpPr>
          <p:cNvPr id="43012" name="Rectangle 4"/>
          <p:cNvSpPr>
            <a:spLocks noGrp="1" noChangeArrowheads="1"/>
          </p:cNvSpPr>
          <p:nvPr>
            <p:ph type="body" sz="half" idx="2"/>
          </p:nvPr>
        </p:nvSpPr>
        <p:spPr>
          <a:xfrm>
            <a:off x="217488" y="1708150"/>
            <a:ext cx="2554312" cy="3846513"/>
          </a:xfrm>
          <a:noFill/>
        </p:spPr>
        <p:txBody>
          <a:bodyPr/>
          <a:lstStyle/>
          <a:p>
            <a:pPr marL="0" indent="0" algn="ctr" eaLnBrk="1" hangingPunct="1">
              <a:lnSpc>
                <a:spcPct val="90000"/>
              </a:lnSpc>
              <a:spcAft>
                <a:spcPct val="0"/>
              </a:spcAft>
            </a:pPr>
            <a:r>
              <a:rPr lang="en-GB" altLang="en-US" sz="6400" dirty="0" smtClean="0">
                <a:solidFill>
                  <a:srgbClr val="FFCC00"/>
                </a:solidFill>
              </a:rPr>
              <a:t>Step</a:t>
            </a:r>
          </a:p>
          <a:p>
            <a:pPr marL="0" indent="0" algn="ctr" eaLnBrk="1" hangingPunct="1">
              <a:lnSpc>
                <a:spcPct val="80000"/>
              </a:lnSpc>
              <a:spcBef>
                <a:spcPct val="0"/>
              </a:spcBef>
              <a:spcAft>
                <a:spcPct val="0"/>
              </a:spcAft>
            </a:pPr>
            <a:r>
              <a:rPr lang="en-GB" altLang="en-US" sz="28100" dirty="0" smtClean="0">
                <a:solidFill>
                  <a:srgbClr val="FFCC00"/>
                </a:solidFill>
              </a:rPr>
              <a:t>2  </a:t>
            </a:r>
            <a:endParaRPr lang="en-GB" altLang="en-US" sz="28100" dirty="0" smtClean="0">
              <a:solidFill>
                <a:srgbClr val="FFCC00"/>
              </a:solidFill>
            </a:endParaRPr>
          </a:p>
        </p:txBody>
      </p:sp>
      <p:sp>
        <p:nvSpPr>
          <p:cNvPr id="43013" name="Rectangle 8"/>
          <p:cNvSpPr>
            <a:spLocks noGrp="1" noChangeArrowheads="1"/>
          </p:cNvSpPr>
          <p:nvPr>
            <p:ph type="title"/>
          </p:nvPr>
        </p:nvSpPr>
        <p:spPr>
          <a:xfrm>
            <a:off x="217488" y="116632"/>
            <a:ext cx="7399337" cy="938679"/>
          </a:xfrm>
          <a:solidFill>
            <a:srgbClr val="FF0000"/>
          </a:solidFill>
        </p:spPr>
        <p:txBody>
          <a:bodyPr wrap="square"/>
          <a:lstStyle/>
          <a:p>
            <a:pPr eaLnBrk="1" hangingPunct="1"/>
            <a:r>
              <a:rPr lang="en-GB" altLang="en-US" dirty="0" smtClean="0"/>
              <a:t/>
            </a:r>
            <a:br>
              <a:rPr lang="en-GB" altLang="en-US" dirty="0" smtClean="0"/>
            </a:br>
            <a:r>
              <a:rPr lang="en-GB" altLang="en-US" sz="4000" dirty="0" smtClean="0"/>
              <a:t> </a:t>
            </a:r>
            <a:r>
              <a:rPr lang="en-US" altLang="en-US" sz="4000" b="1" dirty="0">
                <a:solidFill>
                  <a:srgbClr val="FFFFFF"/>
                </a:solidFill>
                <a:latin typeface="Arial" panose="020B0604020202020204" pitchFamily="34" charset="0"/>
                <a:cs typeface="Arial" panose="020B0604020202020204" pitchFamily="34" charset="0"/>
                <a:sym typeface="Arial" panose="020B0604020202020204" pitchFamily="34" charset="0"/>
              </a:rPr>
              <a:t>Knowledge requirements </a:t>
            </a:r>
            <a:r>
              <a:rPr lang="en-GB" altLang="en-US" dirty="0" smtClean="0"/>
              <a:t/>
            </a:r>
            <a:br>
              <a:rPr lang="en-GB" altLang="en-US" dirty="0" smtClean="0"/>
            </a:br>
            <a:endParaRPr lang="en-GB" altLang="en-US" dirty="0" smtClean="0"/>
          </a:p>
        </p:txBody>
      </p:sp>
    </p:spTree>
    <p:extLst>
      <p:ext uri="{BB962C8B-B14F-4D97-AF65-F5344CB8AC3E}">
        <p14:creationId xmlns:p14="http://schemas.microsoft.com/office/powerpoint/2010/main" val="89560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09575">
              <a:spcBef>
                <a:spcPct val="20000"/>
              </a:spcBef>
              <a:spcAft>
                <a:spcPct val="20000"/>
              </a:spcAft>
              <a:defRPr sz="1700" b="1">
                <a:solidFill>
                  <a:srgbClr val="14A9DE"/>
                </a:solidFill>
                <a:latin typeface="Arial" panose="020B0604020202020204" pitchFamily="34" charset="0"/>
                <a:cs typeface="Arial" panose="020B0604020202020204" pitchFamily="34" charset="0"/>
              </a:defRPr>
            </a:lvl1pPr>
            <a:lvl2pPr marL="742950" indent="-285750" defTabSz="409575">
              <a:spcBef>
                <a:spcPct val="20000"/>
              </a:spcBef>
              <a:buClr>
                <a:srgbClr val="FF0000"/>
              </a:buClr>
              <a:defRPr sz="1700">
                <a:solidFill>
                  <a:srgbClr val="14A9DE"/>
                </a:solidFill>
                <a:latin typeface="Arial" panose="020B0604020202020204" pitchFamily="34" charset="0"/>
                <a:cs typeface="Arial" panose="020B0604020202020204" pitchFamily="34" charset="0"/>
              </a:defRPr>
            </a:lvl2pPr>
            <a:lvl3pPr marL="11430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3pPr>
            <a:lvl4pPr marL="16002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4pPr>
            <a:lvl5pPr marL="20574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5pPr>
            <a:lvl6pPr marL="25146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6pPr>
            <a:lvl7pPr marL="29718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7pPr>
            <a:lvl8pPr marL="34290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8pPr>
            <a:lvl9pPr marL="38862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9pPr>
          </a:lstStyle>
          <a:p>
            <a:pPr>
              <a:spcBef>
                <a:spcPct val="0"/>
              </a:spcBef>
              <a:spcAft>
                <a:spcPct val="0"/>
              </a:spcAft>
            </a:pPr>
            <a:r>
              <a:rPr lang="en-GB" altLang="en-US" sz="900" dirty="0" smtClean="0">
                <a:solidFill>
                  <a:srgbClr val="BBB1A5"/>
                </a:solidFill>
                <a:sym typeface="Helvetica Light" charset="0"/>
              </a:rPr>
              <a:t>© CITY &amp; GUILDS</a:t>
            </a:r>
          </a:p>
        </p:txBody>
      </p:sp>
      <p:sp>
        <p:nvSpPr>
          <p:cNvPr id="24579" name="Rectangle 2"/>
          <p:cNvSpPr>
            <a:spLocks noGrp="1" noChangeArrowheads="1"/>
          </p:cNvSpPr>
          <p:nvPr>
            <p:ph type="body" sz="half" idx="1"/>
          </p:nvPr>
        </p:nvSpPr>
        <p:spPr>
          <a:xfrm>
            <a:off x="2871788" y="1352550"/>
            <a:ext cx="6272212" cy="5319713"/>
          </a:xfrm>
        </p:spPr>
        <p:txBody>
          <a:bodyPr/>
          <a:lstStyle/>
          <a:p>
            <a:pPr marL="482600" lvl="2" indent="-285750" eaLnBrk="1" hangingPunct="1">
              <a:defRPr/>
            </a:pPr>
            <a:r>
              <a:rPr lang="en-GB" sz="1700" dirty="0">
                <a:solidFill>
                  <a:schemeClr val="tx1"/>
                </a:solidFill>
              </a:rPr>
              <a:t>Simulation is not acceptable for any units within this qualification</a:t>
            </a:r>
          </a:p>
          <a:p>
            <a:pPr marL="482600" lvl="2" indent="-285750" eaLnBrk="1" hangingPunct="1">
              <a:defRPr/>
            </a:pPr>
            <a:endParaRPr lang="en-GB" sz="1700" dirty="0">
              <a:solidFill>
                <a:schemeClr val="tx1"/>
              </a:solidFill>
            </a:endParaRPr>
          </a:p>
          <a:p>
            <a:pPr marL="482600" lvl="2" indent="-285750" eaLnBrk="1" hangingPunct="1">
              <a:defRPr/>
            </a:pPr>
            <a:r>
              <a:rPr lang="en-GB" sz="1700" dirty="0">
                <a:solidFill>
                  <a:schemeClr val="tx1"/>
                </a:solidFill>
              </a:rPr>
              <a:t>Witness testimony should only be used as an additional method of Assessment when minimum amount of stated </a:t>
            </a:r>
            <a:r>
              <a:rPr lang="en-GB" sz="1700" dirty="0" smtClean="0">
                <a:solidFill>
                  <a:schemeClr val="tx1"/>
                </a:solidFill>
              </a:rPr>
              <a:t>observations </a:t>
            </a:r>
            <a:r>
              <a:rPr lang="en-GB" sz="1700" dirty="0">
                <a:solidFill>
                  <a:schemeClr val="tx1"/>
                </a:solidFill>
              </a:rPr>
              <a:t>have been carried by an Assessor </a:t>
            </a:r>
          </a:p>
          <a:p>
            <a:pPr marL="482600" lvl="2" indent="-285750" eaLnBrk="1" hangingPunct="1">
              <a:defRPr/>
            </a:pPr>
            <a:endParaRPr lang="en-GB" sz="1700" dirty="0">
              <a:solidFill>
                <a:schemeClr val="tx1"/>
              </a:solidFill>
            </a:endParaRPr>
          </a:p>
          <a:p>
            <a:pPr marL="482600" lvl="2" indent="-285750" eaLnBrk="1" hangingPunct="1">
              <a:defRPr/>
            </a:pPr>
            <a:r>
              <a:rPr lang="en-GB" sz="1700" dirty="0">
                <a:solidFill>
                  <a:schemeClr val="tx1"/>
                </a:solidFill>
              </a:rPr>
              <a:t>The Assessor must hold, or be working towards, a valid assessor’s qualification based on LSIS, formally LLUK, </a:t>
            </a:r>
            <a:r>
              <a:rPr lang="en-GB" sz="1700" dirty="0" smtClean="0">
                <a:solidFill>
                  <a:schemeClr val="tx1"/>
                </a:solidFill>
              </a:rPr>
              <a:t>Learning </a:t>
            </a:r>
            <a:r>
              <a:rPr lang="en-GB" sz="1700" dirty="0">
                <a:solidFill>
                  <a:schemeClr val="tx1"/>
                </a:solidFill>
              </a:rPr>
              <a:t>and Development National Occupational Standards (2010) </a:t>
            </a:r>
          </a:p>
          <a:p>
            <a:pPr marL="482600" lvl="2" indent="-285750" eaLnBrk="1" hangingPunct="1">
              <a:defRPr/>
            </a:pPr>
            <a:endParaRPr lang="en-GB" sz="1700" dirty="0">
              <a:solidFill>
                <a:schemeClr val="tx1"/>
              </a:solidFill>
            </a:endParaRPr>
          </a:p>
          <a:p>
            <a:pPr marL="482600" lvl="2" indent="-285750" eaLnBrk="1" hangingPunct="1">
              <a:defRPr/>
            </a:pPr>
            <a:r>
              <a:rPr lang="en-GB" sz="1700" dirty="0">
                <a:solidFill>
                  <a:schemeClr val="tx1"/>
                </a:solidFill>
              </a:rPr>
              <a:t>A minimum of 30 hours CPD is required per annum </a:t>
            </a:r>
            <a:r>
              <a:rPr lang="en-GB" sz="1700" dirty="0" smtClean="0">
                <a:solidFill>
                  <a:schemeClr val="tx1"/>
                </a:solidFill>
              </a:rPr>
              <a:t>–</a:t>
            </a:r>
          </a:p>
          <a:p>
            <a:pPr lvl="2" indent="0" eaLnBrk="1" hangingPunct="1">
              <a:buNone/>
              <a:defRPr/>
            </a:pPr>
            <a:r>
              <a:rPr lang="en-GB" sz="1700" dirty="0" smtClean="0">
                <a:solidFill>
                  <a:schemeClr val="tx1"/>
                </a:solidFill>
              </a:rPr>
              <a:t>      </a:t>
            </a:r>
            <a:r>
              <a:rPr lang="en-GB" sz="1700" b="1" dirty="0">
                <a:solidFill>
                  <a:srgbClr val="FF0000"/>
                </a:solidFill>
              </a:rPr>
              <a:t>no pro rata  </a:t>
            </a:r>
          </a:p>
          <a:p>
            <a:pPr marL="482600" lvl="2" indent="-285750" eaLnBrk="1" hangingPunct="1">
              <a:defRPr/>
            </a:pPr>
            <a:endParaRPr lang="en-GB" sz="1700" dirty="0">
              <a:solidFill>
                <a:schemeClr val="tx1"/>
              </a:solidFill>
            </a:endParaRPr>
          </a:p>
          <a:p>
            <a:pPr marL="482600" lvl="2" indent="-285750" eaLnBrk="1" hangingPunct="1">
              <a:defRPr/>
            </a:pPr>
            <a:r>
              <a:rPr lang="en-GB" sz="1700" dirty="0">
                <a:solidFill>
                  <a:schemeClr val="tx1"/>
                </a:solidFill>
              </a:rPr>
              <a:t>The Internal Verifier must hold, or be working towards, a valid verifier’s qualification based on LSIS, formally LLUK</a:t>
            </a:r>
            <a:r>
              <a:rPr lang="en-GB" sz="1700" dirty="0" smtClean="0">
                <a:solidFill>
                  <a:schemeClr val="tx1"/>
                </a:solidFill>
              </a:rPr>
              <a:t>, </a:t>
            </a:r>
            <a:r>
              <a:rPr lang="en-GB" sz="1700" dirty="0">
                <a:solidFill>
                  <a:schemeClr val="tx1"/>
                </a:solidFill>
              </a:rPr>
              <a:t>Learning and Development National Occupational Standards (2010) </a:t>
            </a:r>
          </a:p>
          <a:p>
            <a:pPr marL="482600" lvl="2" indent="-285750" eaLnBrk="1" hangingPunct="1">
              <a:defRPr/>
            </a:pPr>
            <a:endParaRPr lang="en-GB" sz="1700" dirty="0">
              <a:solidFill>
                <a:schemeClr val="tx1"/>
              </a:solidFill>
            </a:endParaRPr>
          </a:p>
          <a:p>
            <a:pPr lvl="2" indent="0" eaLnBrk="1" hangingPunct="1">
              <a:buFontTx/>
              <a:buNone/>
              <a:defRPr/>
            </a:pPr>
            <a:endParaRPr lang="en-GB" sz="1700" dirty="0">
              <a:solidFill>
                <a:schemeClr val="tx1"/>
              </a:solidFill>
            </a:endParaRPr>
          </a:p>
          <a:p>
            <a:pPr lvl="2" indent="0" eaLnBrk="1" hangingPunct="1">
              <a:buFontTx/>
              <a:buNone/>
              <a:defRPr/>
            </a:pPr>
            <a:endParaRPr lang="en-GB" sz="1700" dirty="0">
              <a:solidFill>
                <a:schemeClr val="tx1"/>
              </a:solidFill>
            </a:endParaRPr>
          </a:p>
        </p:txBody>
      </p:sp>
      <p:sp>
        <p:nvSpPr>
          <p:cNvPr id="45060" name="Rectangle 3"/>
          <p:cNvSpPr>
            <a:spLocks noGrp="1" noChangeArrowheads="1"/>
          </p:cNvSpPr>
          <p:nvPr>
            <p:ph type="body" sz="half" idx="2"/>
          </p:nvPr>
        </p:nvSpPr>
        <p:spPr>
          <a:xfrm>
            <a:off x="217488" y="1960563"/>
            <a:ext cx="2654300" cy="3898900"/>
          </a:xfrm>
          <a:noFill/>
        </p:spPr>
        <p:txBody>
          <a:bodyPr/>
          <a:lstStyle/>
          <a:p>
            <a:pPr marL="0" indent="0" algn="ctr" eaLnBrk="1" hangingPunct="1">
              <a:lnSpc>
                <a:spcPct val="90000"/>
              </a:lnSpc>
              <a:spcAft>
                <a:spcPct val="0"/>
              </a:spcAft>
            </a:pPr>
            <a:r>
              <a:rPr lang="en-GB" altLang="en-US" sz="6400" dirty="0" smtClean="0">
                <a:solidFill>
                  <a:srgbClr val="00B050"/>
                </a:solidFill>
              </a:rPr>
              <a:t>Step</a:t>
            </a:r>
          </a:p>
          <a:p>
            <a:pPr marL="0" indent="0" algn="ctr" eaLnBrk="1" hangingPunct="1">
              <a:lnSpc>
                <a:spcPct val="80000"/>
              </a:lnSpc>
              <a:spcBef>
                <a:spcPct val="0"/>
              </a:spcBef>
              <a:spcAft>
                <a:spcPct val="0"/>
              </a:spcAft>
            </a:pPr>
            <a:r>
              <a:rPr lang="en-GB" altLang="en-US" sz="28100" dirty="0" smtClean="0">
                <a:solidFill>
                  <a:srgbClr val="00B050"/>
                </a:solidFill>
              </a:rPr>
              <a:t>3</a:t>
            </a:r>
          </a:p>
        </p:txBody>
      </p:sp>
      <p:sp>
        <p:nvSpPr>
          <p:cNvPr id="45061" name="Rectangle 4"/>
          <p:cNvSpPr>
            <a:spLocks noGrp="1" noChangeArrowheads="1"/>
          </p:cNvSpPr>
          <p:nvPr>
            <p:ph type="title"/>
          </p:nvPr>
        </p:nvSpPr>
        <p:spPr>
          <a:xfrm>
            <a:off x="217488" y="0"/>
            <a:ext cx="7508875" cy="1080120"/>
          </a:xfrm>
          <a:solidFill>
            <a:srgbClr val="FF0000"/>
          </a:solidFill>
        </p:spPr>
        <p:txBody>
          <a:bodyPr wrap="square"/>
          <a:lstStyle/>
          <a:p>
            <a:pPr eaLnBrk="1" hangingPunct="1"/>
            <a:r>
              <a:rPr lang="en-US" altLang="en-US" sz="4000" dirty="0" smtClean="0"/>
              <a:t/>
            </a:r>
            <a:br>
              <a:rPr lang="en-US" altLang="en-US" sz="4000" dirty="0" smtClean="0"/>
            </a:br>
            <a:r>
              <a:rPr lang="en-US" altLang="en-US" sz="4000" dirty="0" smtClean="0"/>
              <a:t>Assessment guidance </a:t>
            </a:r>
            <a:r>
              <a:rPr lang="en-GB" altLang="en-US" sz="4000" dirty="0" smtClean="0"/>
              <a:t/>
            </a:r>
            <a:br>
              <a:rPr lang="en-GB" altLang="en-US" sz="4000" dirty="0" smtClean="0"/>
            </a:br>
            <a:endParaRPr lang="en-GB" altLang="en-US" sz="4000" dirty="0" smtClean="0"/>
          </a:p>
        </p:txBody>
      </p:sp>
    </p:spTree>
    <p:extLst>
      <p:ext uri="{BB962C8B-B14F-4D97-AF65-F5344CB8AC3E}">
        <p14:creationId xmlns:p14="http://schemas.microsoft.com/office/powerpoint/2010/main" val="3817797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09575">
              <a:spcBef>
                <a:spcPct val="20000"/>
              </a:spcBef>
              <a:spcAft>
                <a:spcPct val="20000"/>
              </a:spcAft>
              <a:defRPr sz="1700" b="1">
                <a:solidFill>
                  <a:srgbClr val="14A9DE"/>
                </a:solidFill>
                <a:latin typeface="Arial" panose="020B0604020202020204" pitchFamily="34" charset="0"/>
                <a:cs typeface="Arial" panose="020B0604020202020204" pitchFamily="34" charset="0"/>
              </a:defRPr>
            </a:lvl1pPr>
            <a:lvl2pPr marL="742950" indent="-285750" defTabSz="409575">
              <a:spcBef>
                <a:spcPct val="20000"/>
              </a:spcBef>
              <a:buClr>
                <a:srgbClr val="FF0000"/>
              </a:buClr>
              <a:defRPr sz="1700">
                <a:solidFill>
                  <a:srgbClr val="14A9DE"/>
                </a:solidFill>
                <a:latin typeface="Arial" panose="020B0604020202020204" pitchFamily="34" charset="0"/>
                <a:cs typeface="Arial" panose="020B0604020202020204" pitchFamily="34" charset="0"/>
              </a:defRPr>
            </a:lvl2pPr>
            <a:lvl3pPr marL="11430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3pPr>
            <a:lvl4pPr marL="16002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4pPr>
            <a:lvl5pPr marL="2057400" indent="-228600" defTabSz="409575">
              <a:spcBef>
                <a:spcPct val="20000"/>
              </a:spcBef>
              <a:buClr>
                <a:srgbClr val="FF0000"/>
              </a:buClr>
              <a:buChar char="•"/>
              <a:defRPr sz="1700">
                <a:solidFill>
                  <a:srgbClr val="726964"/>
                </a:solidFill>
                <a:latin typeface="Arial" panose="020B0604020202020204" pitchFamily="34" charset="0"/>
                <a:cs typeface="Arial" panose="020B0604020202020204" pitchFamily="34" charset="0"/>
              </a:defRPr>
            </a:lvl5pPr>
            <a:lvl6pPr marL="25146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6pPr>
            <a:lvl7pPr marL="29718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7pPr>
            <a:lvl8pPr marL="34290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8pPr>
            <a:lvl9pPr marL="3886200" indent="-228600" defTabSz="409575" eaLnBrk="0" fontAlgn="base" hangingPunct="0">
              <a:spcBef>
                <a:spcPct val="20000"/>
              </a:spcBef>
              <a:spcAft>
                <a:spcPct val="0"/>
              </a:spcAft>
              <a:buClr>
                <a:srgbClr val="FF0000"/>
              </a:buClr>
              <a:buChar char="•"/>
              <a:defRPr sz="1700">
                <a:solidFill>
                  <a:srgbClr val="726964"/>
                </a:solidFill>
                <a:latin typeface="Arial" panose="020B0604020202020204" pitchFamily="34" charset="0"/>
                <a:cs typeface="Arial" panose="020B0604020202020204" pitchFamily="34" charset="0"/>
              </a:defRPr>
            </a:lvl9pPr>
          </a:lstStyle>
          <a:p>
            <a:pPr>
              <a:spcBef>
                <a:spcPct val="0"/>
              </a:spcBef>
              <a:spcAft>
                <a:spcPct val="0"/>
              </a:spcAft>
            </a:pPr>
            <a:r>
              <a:rPr lang="en-GB" altLang="en-US" sz="900" dirty="0" smtClean="0">
                <a:solidFill>
                  <a:srgbClr val="BBB1A5"/>
                </a:solidFill>
                <a:sym typeface="Helvetica Light" charset="0"/>
              </a:rPr>
              <a:t>© CITY &amp; GUILDS</a:t>
            </a:r>
          </a:p>
        </p:txBody>
      </p:sp>
      <p:sp>
        <p:nvSpPr>
          <p:cNvPr id="36867" name="Rectangle 2"/>
          <p:cNvSpPr>
            <a:spLocks noGrp="1" noChangeArrowheads="1"/>
          </p:cNvSpPr>
          <p:nvPr>
            <p:ph type="body" sz="half" idx="1"/>
          </p:nvPr>
        </p:nvSpPr>
        <p:spPr>
          <a:xfrm>
            <a:off x="2495550" y="847725"/>
            <a:ext cx="6430963" cy="6321731"/>
          </a:xfrm>
        </p:spPr>
        <p:txBody>
          <a:bodyPr>
            <a:spAutoFit/>
          </a:bodyPr>
          <a:lstStyle/>
          <a:p>
            <a:pPr marL="0" indent="0" eaLnBrk="1" hangingPunct="1">
              <a:lnSpc>
                <a:spcPct val="90000"/>
              </a:lnSpc>
              <a:defRPr/>
            </a:pPr>
            <a:endParaRPr lang="en-GB" sz="2200" dirty="0">
              <a:solidFill>
                <a:srgbClr val="FF0099"/>
              </a:solidFill>
            </a:endParaRPr>
          </a:p>
          <a:p>
            <a:pPr marL="0" indent="0" eaLnBrk="1" hangingPunct="1">
              <a:lnSpc>
                <a:spcPct val="90000"/>
              </a:lnSpc>
              <a:defRPr/>
            </a:pPr>
            <a:r>
              <a:rPr lang="en-GB" sz="1800" dirty="0">
                <a:solidFill>
                  <a:srgbClr val="FF0099"/>
                </a:solidFill>
              </a:rPr>
              <a:t>You will need the following:</a:t>
            </a:r>
          </a:p>
          <a:p>
            <a:pPr marL="3175" lvl="2" indent="0" eaLnBrk="1" hangingPunct="1">
              <a:buNone/>
              <a:defRPr/>
            </a:pPr>
            <a:r>
              <a:rPr lang="en-GB" dirty="0">
                <a:solidFill>
                  <a:schemeClr val="accent2"/>
                </a:solidFill>
              </a:rPr>
              <a:t>Point 1: </a:t>
            </a:r>
            <a:r>
              <a:rPr lang="en-GB" dirty="0"/>
              <a:t>Qualification Handbook – this is your teaching syllabus, which contains the National Occupational Standards and Evidence Requirements </a:t>
            </a:r>
            <a:br>
              <a:rPr lang="en-GB" dirty="0"/>
            </a:br>
            <a:r>
              <a:rPr lang="en-GB" dirty="0">
                <a:solidFill>
                  <a:schemeClr val="accent2"/>
                </a:solidFill>
              </a:rPr>
              <a:t>Point 2: </a:t>
            </a:r>
            <a:r>
              <a:rPr lang="en-GB" dirty="0"/>
              <a:t>Assessment Guidance documentation – this is your information on how and what the learners will be assessed on and how </a:t>
            </a:r>
            <a:br>
              <a:rPr lang="en-GB" dirty="0"/>
            </a:br>
            <a:r>
              <a:rPr lang="en-GB" dirty="0">
                <a:solidFill>
                  <a:schemeClr val="accent2"/>
                </a:solidFill>
              </a:rPr>
              <a:t>Point 3: </a:t>
            </a:r>
            <a:r>
              <a:rPr lang="en-GB" dirty="0"/>
              <a:t>Question </a:t>
            </a:r>
            <a:r>
              <a:rPr lang="en-GB"/>
              <a:t>papers </a:t>
            </a:r>
            <a:r>
              <a:rPr lang="en-GB" smtClean="0"/>
              <a:t>– include short </a:t>
            </a:r>
            <a:r>
              <a:rPr lang="en-GB" dirty="0"/>
              <a:t>answer questions, assignments and marking guides for each level 2 &amp; 3 unit</a:t>
            </a:r>
            <a:br>
              <a:rPr lang="en-GB" dirty="0"/>
            </a:br>
            <a:r>
              <a:rPr lang="en-GB" dirty="0">
                <a:solidFill>
                  <a:schemeClr val="accent2"/>
                </a:solidFill>
              </a:rPr>
              <a:t>Point 4: </a:t>
            </a:r>
            <a:r>
              <a:rPr lang="en-GB" dirty="0"/>
              <a:t>Log Books – this will be the learners record of practical observations completed</a:t>
            </a:r>
            <a:br>
              <a:rPr lang="en-GB" dirty="0"/>
            </a:br>
            <a:r>
              <a:rPr lang="en-GB" dirty="0">
                <a:solidFill>
                  <a:schemeClr val="accent2"/>
                </a:solidFill>
              </a:rPr>
              <a:t>Point 5: </a:t>
            </a:r>
            <a:r>
              <a:rPr lang="en-GB" dirty="0"/>
              <a:t>on line test available for each unit information will be found in the qualification handbook.</a:t>
            </a:r>
            <a:br>
              <a:rPr lang="en-GB" dirty="0"/>
            </a:br>
            <a:r>
              <a:rPr lang="en-GB" dirty="0"/>
              <a:t/>
            </a:r>
            <a:br>
              <a:rPr lang="en-GB" dirty="0"/>
            </a:br>
            <a:endParaRPr lang="en-GB" sz="1400" dirty="0">
              <a:solidFill>
                <a:schemeClr val="tx1"/>
              </a:solidFill>
            </a:endParaRPr>
          </a:p>
          <a:p>
            <a:pPr lvl="2" eaLnBrk="1" hangingPunct="1">
              <a:defRPr/>
            </a:pPr>
            <a:endParaRPr lang="en-GB" sz="1400" dirty="0">
              <a:solidFill>
                <a:schemeClr val="tx1"/>
              </a:solidFill>
            </a:endParaRPr>
          </a:p>
          <a:p>
            <a:pPr marL="3349" lvl="2" indent="0" eaLnBrk="1" hangingPunct="1">
              <a:lnSpc>
                <a:spcPct val="90000"/>
              </a:lnSpc>
              <a:buFontTx/>
              <a:buNone/>
              <a:defRPr/>
            </a:pPr>
            <a:endParaRPr lang="en-GB" sz="2200" dirty="0">
              <a:solidFill>
                <a:schemeClr val="tx1"/>
              </a:solidFill>
            </a:endParaRPr>
          </a:p>
          <a:p>
            <a:pPr lvl="2" eaLnBrk="1" hangingPunct="1">
              <a:lnSpc>
                <a:spcPct val="90000"/>
              </a:lnSpc>
              <a:defRPr/>
            </a:pPr>
            <a:endParaRPr lang="en-GB" sz="2200" dirty="0">
              <a:solidFill>
                <a:schemeClr val="tx1"/>
              </a:solidFill>
            </a:endParaRPr>
          </a:p>
        </p:txBody>
      </p:sp>
      <p:sp>
        <p:nvSpPr>
          <p:cNvPr id="79876" name="Rectangle 3"/>
          <p:cNvSpPr>
            <a:spLocks noGrp="1" noChangeArrowheads="1"/>
          </p:cNvSpPr>
          <p:nvPr>
            <p:ph type="body" sz="half" idx="2"/>
          </p:nvPr>
        </p:nvSpPr>
        <p:spPr>
          <a:xfrm>
            <a:off x="-11113" y="1858963"/>
            <a:ext cx="2506663" cy="3746500"/>
          </a:xfrm>
          <a:noFill/>
        </p:spPr>
        <p:txBody>
          <a:bodyPr/>
          <a:lstStyle/>
          <a:p>
            <a:pPr marL="0" indent="0" algn="ctr" eaLnBrk="1" hangingPunct="1">
              <a:lnSpc>
                <a:spcPct val="90000"/>
              </a:lnSpc>
              <a:spcAft>
                <a:spcPct val="0"/>
              </a:spcAft>
            </a:pPr>
            <a:r>
              <a:rPr lang="en-GB" altLang="en-US" sz="6400" dirty="0" smtClean="0">
                <a:solidFill>
                  <a:srgbClr val="FF0099"/>
                </a:solidFill>
              </a:rPr>
              <a:t>Step</a:t>
            </a:r>
          </a:p>
          <a:p>
            <a:pPr marL="0" indent="0" algn="ctr" eaLnBrk="1" hangingPunct="1">
              <a:lnSpc>
                <a:spcPct val="80000"/>
              </a:lnSpc>
              <a:spcBef>
                <a:spcPct val="0"/>
              </a:spcBef>
              <a:spcAft>
                <a:spcPct val="0"/>
              </a:spcAft>
            </a:pPr>
            <a:r>
              <a:rPr lang="en-GB" altLang="en-US" sz="28100" dirty="0" smtClean="0">
                <a:solidFill>
                  <a:srgbClr val="FF0099"/>
                </a:solidFill>
              </a:rPr>
              <a:t>4</a:t>
            </a:r>
          </a:p>
        </p:txBody>
      </p:sp>
      <p:sp>
        <p:nvSpPr>
          <p:cNvPr id="79877" name="Rectangle 4"/>
          <p:cNvSpPr>
            <a:spLocks noGrp="1" noChangeArrowheads="1"/>
          </p:cNvSpPr>
          <p:nvPr>
            <p:ph type="title"/>
          </p:nvPr>
        </p:nvSpPr>
        <p:spPr>
          <a:xfrm>
            <a:off x="357188" y="261938"/>
            <a:ext cx="6591076" cy="588962"/>
          </a:xfrm>
          <a:solidFill>
            <a:srgbClr val="FF0000"/>
          </a:solidFill>
        </p:spPr>
        <p:txBody>
          <a:bodyPr/>
          <a:lstStyle/>
          <a:p>
            <a:pPr eaLnBrk="1" hangingPunct="1"/>
            <a:r>
              <a:rPr lang="en-GB" altLang="en-US" sz="4000" dirty="0" smtClean="0"/>
              <a:t>Documentation</a:t>
            </a:r>
          </a:p>
        </p:txBody>
      </p:sp>
    </p:spTree>
    <p:extLst>
      <p:ext uri="{BB962C8B-B14F-4D97-AF65-F5344CB8AC3E}">
        <p14:creationId xmlns:p14="http://schemas.microsoft.com/office/powerpoint/2010/main" val="1452869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
          <p:cNvSpPr>
            <a:spLocks noChangeShapeType="1"/>
          </p:cNvSpPr>
          <p:nvPr/>
        </p:nvSpPr>
        <p:spPr bwMode="auto">
          <a:xfrm>
            <a:off x="357188" y="1125538"/>
            <a:ext cx="8431212" cy="0"/>
          </a:xfrm>
          <a:prstGeom prst="line">
            <a:avLst/>
          </a:prstGeom>
          <a:noFill/>
          <a:ln w="18062">
            <a:solidFill>
              <a:srgbClr val="BBB1A5"/>
            </a:solidFill>
            <a:round/>
            <a:headEnd/>
            <a:tailEnd/>
          </a:ln>
          <a:extLst>
            <a:ext uri="{909E8E84-426E-40DD-AFC4-6F175D3DCCD1}">
              <a14:hiddenFill xmlns:a14="http://schemas.microsoft.com/office/drawing/2010/main">
                <a:noFill/>
              </a14:hiddenFill>
            </a:ext>
          </a:extLst>
        </p:spPr>
        <p:txBody>
          <a:bodyPr lIns="64251" tIns="32125" rIns="64251" bIns="32125"/>
          <a:lstStyle/>
          <a:p>
            <a:endParaRPr lang="en-GB" dirty="0"/>
          </a:p>
        </p:txBody>
      </p:sp>
      <p:sp>
        <p:nvSpPr>
          <p:cNvPr id="15363" name="Line 2"/>
          <p:cNvSpPr>
            <a:spLocks noChangeShapeType="1"/>
          </p:cNvSpPr>
          <p:nvPr/>
        </p:nvSpPr>
        <p:spPr bwMode="auto">
          <a:xfrm>
            <a:off x="355602" y="6411913"/>
            <a:ext cx="8432800" cy="0"/>
          </a:xfrm>
          <a:prstGeom prst="line">
            <a:avLst/>
          </a:prstGeom>
          <a:noFill/>
          <a:ln w="18062">
            <a:solidFill>
              <a:srgbClr val="BBB1A5"/>
            </a:solidFill>
            <a:round/>
            <a:headEnd/>
            <a:tailEnd/>
          </a:ln>
          <a:extLst>
            <a:ext uri="{909E8E84-426E-40DD-AFC4-6F175D3DCCD1}">
              <a14:hiddenFill xmlns:a14="http://schemas.microsoft.com/office/drawing/2010/main">
                <a:noFill/>
              </a14:hiddenFill>
            </a:ext>
          </a:extLst>
        </p:spPr>
        <p:txBody>
          <a:bodyPr lIns="64251" tIns="32125" rIns="64251" bIns="32125"/>
          <a:lstStyle/>
          <a:p>
            <a:endParaRPr lang="en-GB" dirty="0"/>
          </a:p>
        </p:txBody>
      </p:sp>
      <p:sp>
        <p:nvSpPr>
          <p:cNvPr id="15364" name="Rectangle 3"/>
          <p:cNvSpPr>
            <a:spLocks/>
          </p:cNvSpPr>
          <p:nvPr/>
        </p:nvSpPr>
        <p:spPr bwMode="auto">
          <a:xfrm>
            <a:off x="357188" y="6456363"/>
            <a:ext cx="289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defTabSz="909638">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1pPr>
            <a:lvl2pPr marL="742950" indent="-285750" defTabSz="909638">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2pPr>
            <a:lvl3pPr marL="1143000" indent="-228600" defTabSz="909638">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3pPr>
            <a:lvl4pPr marL="1600200" indent="-228600" defTabSz="909638">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4pPr>
            <a:lvl5pPr marL="2057400" indent="-228600" defTabSz="909638">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5pPr>
            <a:lvl6pPr marL="2514600" indent="-228600" defTabSz="909638" eaLnBrk="0" fontAlgn="base" hangingPunct="0">
              <a:spcBef>
                <a:spcPct val="0"/>
              </a:spcBef>
              <a:spcAft>
                <a:spcPct val="0"/>
              </a:spcAft>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6pPr>
            <a:lvl7pPr marL="2971800" indent="-228600" defTabSz="909638" eaLnBrk="0" fontAlgn="base" hangingPunct="0">
              <a:spcBef>
                <a:spcPct val="0"/>
              </a:spcBef>
              <a:spcAft>
                <a:spcPct val="0"/>
              </a:spcAft>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7pPr>
            <a:lvl8pPr marL="3429000" indent="-228600" defTabSz="909638" eaLnBrk="0" fontAlgn="base" hangingPunct="0">
              <a:spcBef>
                <a:spcPct val="0"/>
              </a:spcBef>
              <a:spcAft>
                <a:spcPct val="0"/>
              </a:spcAft>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8pPr>
            <a:lvl9pPr marL="3886200" indent="-228600" defTabSz="909638" eaLnBrk="0" fontAlgn="base" hangingPunct="0">
              <a:spcBef>
                <a:spcPct val="0"/>
              </a:spcBef>
              <a:spcAft>
                <a:spcPct val="0"/>
              </a:spcAft>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9pPr>
          </a:lstStyle>
          <a:p>
            <a:pPr eaLnBrk="1"/>
            <a:r>
              <a:rPr lang="en-US" altLang="en-US" sz="800" b="1" dirty="0">
                <a:solidFill>
                  <a:srgbClr val="BBB1A5"/>
                </a:solidFill>
                <a:latin typeface="Arial" panose="020B0604020202020204" pitchFamily="34" charset="0"/>
                <a:cs typeface="Arial" panose="020B0604020202020204" pitchFamily="34" charset="0"/>
                <a:sym typeface="Arial" panose="020B0604020202020204" pitchFamily="34" charset="0"/>
              </a:rPr>
              <a:t>© CITY &amp; GUILDS</a:t>
            </a:r>
            <a:endParaRPr lang="en-US" altLang="en-US" dirty="0"/>
          </a:p>
        </p:txBody>
      </p:sp>
      <p:sp>
        <p:nvSpPr>
          <p:cNvPr id="27653" name="Rectangle 6"/>
          <p:cNvSpPr>
            <a:spLocks noGrp="1" noChangeArrowheads="1"/>
          </p:cNvSpPr>
          <p:nvPr>
            <p:ph type="title"/>
          </p:nvPr>
        </p:nvSpPr>
        <p:spPr bwMode="auto">
          <a:xfrm>
            <a:off x="250825" y="188913"/>
            <a:ext cx="6853238" cy="798512"/>
          </a:xfrm>
          <a:solidFill>
            <a:srgbClr val="FF0000"/>
          </a:solidFill>
          <a:ln>
            <a:solidFill>
              <a:srgbClr val="00B050"/>
            </a:solidFill>
            <a:miter lim="800000"/>
            <a:headEnd/>
            <a:tailEnd/>
          </a:ln>
        </p:spPr>
        <p:txBody>
          <a:bodyPr vert="horz" wrap="square" lIns="38074" tIns="38074" rIns="38074" bIns="32146" numCol="1" anchor="t" anchorCtr="0" compatLnSpc="1">
            <a:prstTxWarp prst="textNoShape">
              <a:avLst/>
            </a:prstTxWarp>
          </a:bodyPr>
          <a:lstStyle/>
          <a:p>
            <a:pPr defTabSz="911225" eaLnBrk="1" hangingPunct="1">
              <a:defRPr/>
            </a:pPr>
            <a:r>
              <a:rPr lang="en-US" altLang="en-US" sz="2800" b="1" dirty="0" smtClean="0">
                <a:solidFill>
                  <a:srgbClr val="FFFFFF"/>
                </a:solidFill>
                <a:latin typeface="Arial" pitchFamily="34" charset="0"/>
                <a:cs typeface="Arial" pitchFamily="34" charset="0"/>
                <a:sym typeface="Arial" pitchFamily="34" charset="0"/>
              </a:rPr>
              <a:t>AGENDA</a:t>
            </a:r>
            <a:endParaRPr lang="en-US" altLang="en-US" sz="2800" b="1" dirty="0" smtClean="0">
              <a:latin typeface="Arial" pitchFamily="34" charset="0"/>
              <a:cs typeface="Arial" pitchFamily="34" charset="0"/>
              <a:sym typeface="Helvetica" pitchFamily="-84" charset="0"/>
            </a:endParaRPr>
          </a:p>
        </p:txBody>
      </p:sp>
      <p:sp>
        <p:nvSpPr>
          <p:cNvPr id="15366" name="Rectangle 4"/>
          <p:cNvSpPr>
            <a:spLocks noGrp="1" noChangeArrowheads="1"/>
          </p:cNvSpPr>
          <p:nvPr>
            <p:ph idx="1"/>
          </p:nvPr>
        </p:nvSpPr>
        <p:spPr bwMode="auto">
          <a:xfrm>
            <a:off x="3995936" y="1339855"/>
            <a:ext cx="4919464"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bodyPr>
          <a:lstStyle/>
          <a:p>
            <a:pPr marL="342900" lvl="2" indent="-342900" algn="l" defTabSz="911225">
              <a:lnSpc>
                <a:spcPct val="95000"/>
              </a:lnSpc>
              <a:spcBef>
                <a:spcPts val="213"/>
              </a:spcBef>
            </a:pPr>
            <a:r>
              <a:rPr lang="en-GB" altLang="en-US" sz="1900" dirty="0">
                <a:solidFill>
                  <a:srgbClr val="001940"/>
                </a:solidFill>
                <a:sym typeface="Arial" panose="020B0604020202020204" pitchFamily="34" charset="0"/>
              </a:rPr>
              <a:t>Beauty NOS</a:t>
            </a:r>
          </a:p>
          <a:p>
            <a:pPr marL="342900" lvl="2" indent="-342900" algn="l" defTabSz="911225">
              <a:lnSpc>
                <a:spcPct val="95000"/>
              </a:lnSpc>
              <a:spcBef>
                <a:spcPts val="213"/>
              </a:spcBef>
            </a:pPr>
            <a:r>
              <a:rPr lang="en-GB" altLang="en-US" sz="1900" dirty="0">
                <a:solidFill>
                  <a:srgbClr val="001940"/>
                </a:solidFill>
                <a:sym typeface="Arial" panose="020B0604020202020204" pitchFamily="34" charset="0"/>
              </a:rPr>
              <a:t>New Qualification structures </a:t>
            </a:r>
          </a:p>
          <a:p>
            <a:pPr marL="342900" lvl="2" indent="-342900" algn="l" defTabSz="911225">
              <a:lnSpc>
                <a:spcPct val="95000"/>
              </a:lnSpc>
              <a:spcBef>
                <a:spcPts val="213"/>
              </a:spcBef>
            </a:pPr>
            <a:r>
              <a:rPr lang="en-GB" altLang="en-US" sz="1900" dirty="0">
                <a:solidFill>
                  <a:srgbClr val="001940"/>
                </a:solidFill>
                <a:sym typeface="Arial" panose="020B0604020202020204" pitchFamily="34" charset="0"/>
              </a:rPr>
              <a:t>Key changes</a:t>
            </a:r>
          </a:p>
          <a:p>
            <a:pPr marL="342900" lvl="2" indent="-342900" algn="l" defTabSz="911225">
              <a:lnSpc>
                <a:spcPct val="95000"/>
              </a:lnSpc>
              <a:spcBef>
                <a:spcPts val="213"/>
              </a:spcBef>
            </a:pPr>
            <a:r>
              <a:rPr lang="en-GB" altLang="en-US" sz="1900" dirty="0">
                <a:solidFill>
                  <a:srgbClr val="001940"/>
                </a:solidFill>
                <a:sym typeface="Arial" panose="020B0604020202020204" pitchFamily="34" charset="0"/>
              </a:rPr>
              <a:t>Evidence requirements</a:t>
            </a:r>
          </a:p>
          <a:p>
            <a:pPr marL="342900" lvl="2" indent="-342900" algn="l" defTabSz="911225">
              <a:lnSpc>
                <a:spcPct val="95000"/>
              </a:lnSpc>
              <a:spcBef>
                <a:spcPts val="213"/>
              </a:spcBef>
            </a:pPr>
            <a:r>
              <a:rPr lang="en-GB" altLang="en-US" sz="1900" dirty="0">
                <a:solidFill>
                  <a:srgbClr val="001940"/>
                </a:solidFill>
                <a:sym typeface="Arial" panose="020B0604020202020204" pitchFamily="34" charset="0"/>
              </a:rPr>
              <a:t>Delivery</a:t>
            </a:r>
          </a:p>
          <a:p>
            <a:pPr marL="342900" lvl="2" indent="-342900" algn="l" defTabSz="911225">
              <a:lnSpc>
                <a:spcPct val="95000"/>
              </a:lnSpc>
              <a:spcBef>
                <a:spcPts val="213"/>
              </a:spcBef>
            </a:pPr>
            <a:r>
              <a:rPr lang="en-GB" altLang="en-US" sz="1900" dirty="0">
                <a:solidFill>
                  <a:srgbClr val="001940"/>
                </a:solidFill>
                <a:sym typeface="Arial" panose="020B0604020202020204" pitchFamily="34" charset="0"/>
              </a:rPr>
              <a:t>Assessment strategy</a:t>
            </a:r>
          </a:p>
          <a:p>
            <a:pPr marL="342900" lvl="2" indent="-342900" algn="l" defTabSz="911225">
              <a:lnSpc>
                <a:spcPct val="95000"/>
              </a:lnSpc>
              <a:spcBef>
                <a:spcPts val="213"/>
              </a:spcBef>
            </a:pPr>
            <a:r>
              <a:rPr lang="en-GB" altLang="en-US" sz="1900" dirty="0">
                <a:solidFill>
                  <a:srgbClr val="001940"/>
                </a:solidFill>
                <a:sym typeface="Arial" panose="020B0604020202020204" pitchFamily="34" charset="0"/>
              </a:rPr>
              <a:t>Knowledge requirements </a:t>
            </a:r>
          </a:p>
          <a:p>
            <a:pPr marL="342900" lvl="2" indent="-342900" algn="l" defTabSz="911225">
              <a:lnSpc>
                <a:spcPct val="95000"/>
              </a:lnSpc>
              <a:spcBef>
                <a:spcPts val="213"/>
              </a:spcBef>
            </a:pPr>
            <a:r>
              <a:rPr lang="en-GB" altLang="en-US" sz="1900" dirty="0">
                <a:solidFill>
                  <a:srgbClr val="001940"/>
                </a:solidFill>
                <a:sym typeface="Arial" panose="020B0604020202020204" pitchFamily="34" charset="0"/>
              </a:rPr>
              <a:t>Values, behaviours &amp; sustainable working practices </a:t>
            </a:r>
          </a:p>
          <a:p>
            <a:pPr marL="342900" lvl="2" indent="-342900" algn="l" defTabSz="911225">
              <a:lnSpc>
                <a:spcPct val="95000"/>
              </a:lnSpc>
              <a:spcBef>
                <a:spcPts val="213"/>
              </a:spcBef>
            </a:pPr>
            <a:r>
              <a:rPr lang="en-GB" altLang="en-US" sz="1900" dirty="0">
                <a:solidFill>
                  <a:srgbClr val="001940"/>
                </a:solidFill>
                <a:sym typeface="Arial" panose="020B0604020202020204" pitchFamily="34" charset="0"/>
              </a:rPr>
              <a:t>Resources and support material</a:t>
            </a:r>
          </a:p>
          <a:p>
            <a:pPr marL="0" lvl="2" indent="0" algn="l" defTabSz="911225">
              <a:lnSpc>
                <a:spcPct val="95000"/>
              </a:lnSpc>
              <a:spcBef>
                <a:spcPts val="213"/>
              </a:spcBef>
              <a:buNone/>
            </a:pPr>
            <a:endParaRPr lang="en-US" altLang="en-US" sz="1900" dirty="0" smtClean="0">
              <a:solidFill>
                <a:srgbClr val="001940"/>
              </a:solidFill>
              <a:sym typeface="Arial" panose="020B0604020202020204" pitchFamily="34" charset="0"/>
            </a:endParaRPr>
          </a:p>
          <a:p>
            <a:pPr marL="0" lvl="2" indent="0" algn="l" defTabSz="911225">
              <a:lnSpc>
                <a:spcPct val="95000"/>
              </a:lnSpc>
              <a:spcBef>
                <a:spcPts val="213"/>
              </a:spcBef>
              <a:buNone/>
            </a:pPr>
            <a:r>
              <a:rPr lang="en-US" altLang="en-US" sz="1900" dirty="0" smtClean="0">
                <a:solidFill>
                  <a:srgbClr val="001940"/>
                </a:solidFill>
                <a:sym typeface="Arial" panose="020B0604020202020204" pitchFamily="34" charset="0"/>
              </a:rPr>
              <a:t> </a:t>
            </a:r>
            <a:endParaRPr lang="en-US" altLang="en-US" sz="1900" dirty="0">
              <a:solidFill>
                <a:srgbClr val="001940"/>
              </a:solidFill>
              <a:sym typeface="Arial" panose="020B0604020202020204" pitchFamily="34" charset="0"/>
            </a:endParaRPr>
          </a:p>
          <a:p>
            <a:pPr marL="0" lvl="2" indent="0" algn="l" defTabSz="911225" eaLnBrk="1" hangingPunct="1">
              <a:lnSpc>
                <a:spcPct val="95000"/>
              </a:lnSpc>
              <a:spcBef>
                <a:spcPts val="213"/>
              </a:spcBef>
              <a:buNone/>
            </a:pPr>
            <a:endParaRPr lang="en-US" altLang="en-US" sz="1900" dirty="0" smtClean="0">
              <a:solidFill>
                <a:srgbClr val="001940"/>
              </a:solidFill>
              <a:sym typeface="Arial" panose="020B0604020202020204" pitchFamily="34" charset="0"/>
            </a:endParaRPr>
          </a:p>
          <a:p>
            <a:pPr marL="0" lvl="2" algn="l" defTabSz="911225" eaLnBrk="1" hangingPunct="1">
              <a:lnSpc>
                <a:spcPct val="95000"/>
              </a:lnSpc>
              <a:spcBef>
                <a:spcPts val="213"/>
              </a:spcBef>
              <a:buFontTx/>
              <a:buChar char="•"/>
            </a:pPr>
            <a:endParaRPr lang="en-US" altLang="en-US" sz="1900" dirty="0" smtClean="0">
              <a:solidFill>
                <a:srgbClr val="001940"/>
              </a:solidFill>
              <a:sym typeface="Arial" panose="020B0604020202020204" pitchFamily="34" charset="0"/>
            </a:endParaRPr>
          </a:p>
          <a:p>
            <a:pPr marL="0" lvl="2" algn="l" defTabSz="911225" eaLnBrk="1" hangingPunct="1">
              <a:lnSpc>
                <a:spcPct val="95000"/>
              </a:lnSpc>
              <a:spcBef>
                <a:spcPts val="213"/>
              </a:spcBef>
              <a:buFontTx/>
              <a:buChar char="•"/>
            </a:pPr>
            <a:endParaRPr lang="en-US" altLang="en-US" sz="1900" dirty="0" smtClean="0">
              <a:solidFill>
                <a:srgbClr val="001940"/>
              </a:solidFill>
              <a:sym typeface="Arial" panose="020B0604020202020204" pitchFamily="34" charset="0"/>
            </a:endParaRPr>
          </a:p>
          <a:p>
            <a:pPr marL="0" lvl="2" algn="l" defTabSz="911225" eaLnBrk="1" hangingPunct="1">
              <a:lnSpc>
                <a:spcPct val="95000"/>
              </a:lnSpc>
              <a:spcBef>
                <a:spcPts val="213"/>
              </a:spcBef>
            </a:pPr>
            <a:endParaRPr lang="en-US" altLang="en-US" sz="1900" dirty="0" smtClean="0">
              <a:solidFill>
                <a:srgbClr val="001940"/>
              </a:solidFill>
              <a:sym typeface="Arial" panose="020B0604020202020204" pitchFamily="34" charset="0"/>
            </a:endParaRPr>
          </a:p>
          <a:p>
            <a:pPr marL="0" lvl="2" algn="l" defTabSz="911225" eaLnBrk="1" hangingPunct="1">
              <a:lnSpc>
                <a:spcPct val="95000"/>
              </a:lnSpc>
              <a:spcBef>
                <a:spcPts val="213"/>
              </a:spcBef>
            </a:pPr>
            <a:endParaRPr lang="en-US" altLang="en-US" sz="1900" dirty="0" smtClean="0">
              <a:solidFill>
                <a:srgbClr val="001940"/>
              </a:solidFill>
              <a:sym typeface="Arial" panose="020B0604020202020204" pitchFamily="34" charset="0"/>
            </a:endParaRPr>
          </a:p>
          <a:p>
            <a:pPr marL="0" lvl="2" algn="l" defTabSz="911225" eaLnBrk="1" hangingPunct="1">
              <a:lnSpc>
                <a:spcPct val="95000"/>
              </a:lnSpc>
              <a:spcBef>
                <a:spcPts val="213"/>
              </a:spcBef>
            </a:pPr>
            <a:endParaRPr lang="en-US" altLang="en-US" sz="1900" dirty="0" smtClean="0">
              <a:solidFill>
                <a:srgbClr val="001940"/>
              </a:solidFill>
              <a:sym typeface="Arial" panose="020B0604020202020204" pitchFamily="34" charset="0"/>
            </a:endParaRPr>
          </a:p>
          <a:p>
            <a:pPr marL="0" lvl="2" algn="l" defTabSz="911225" eaLnBrk="1" hangingPunct="1">
              <a:lnSpc>
                <a:spcPct val="95000"/>
              </a:lnSpc>
              <a:spcBef>
                <a:spcPts val="213"/>
              </a:spcBef>
            </a:pPr>
            <a:endParaRPr lang="en-US" altLang="en-US" sz="1900" dirty="0" smtClean="0">
              <a:solidFill>
                <a:srgbClr val="001940"/>
              </a:solidFill>
              <a:sym typeface="Arial" panose="020B0604020202020204" pitchFamily="34" charset="0"/>
            </a:endParaRPr>
          </a:p>
          <a:p>
            <a:pPr marL="0" lvl="2" defTabSz="911225" eaLnBrk="1" hangingPunct="1">
              <a:lnSpc>
                <a:spcPct val="95000"/>
              </a:lnSpc>
              <a:spcBef>
                <a:spcPts val="213"/>
              </a:spcBef>
            </a:pPr>
            <a:endParaRPr lang="en-US" altLang="en-US" sz="1900" dirty="0" smtClean="0">
              <a:solidFill>
                <a:srgbClr val="001940"/>
              </a:solidFill>
              <a:sym typeface="Arial" panose="020B0604020202020204" pitchFamily="34" charset="0"/>
            </a:endParaRPr>
          </a:p>
          <a:p>
            <a:pPr marL="0" lvl="2" defTabSz="911225" eaLnBrk="1" hangingPunct="1">
              <a:lnSpc>
                <a:spcPct val="95000"/>
              </a:lnSpc>
              <a:spcBef>
                <a:spcPts val="213"/>
              </a:spcBef>
            </a:pPr>
            <a:endParaRPr lang="en-US" altLang="en-US" sz="1900" dirty="0" smtClean="0">
              <a:solidFill>
                <a:srgbClr val="001940"/>
              </a:solidFill>
              <a:sym typeface="Arial" panose="020B0604020202020204" pitchFamily="34" charset="0"/>
            </a:endParaRPr>
          </a:p>
          <a:p>
            <a:pPr marL="0" lvl="2" defTabSz="911225" eaLnBrk="1" hangingPunct="1">
              <a:lnSpc>
                <a:spcPct val="95000"/>
              </a:lnSpc>
              <a:spcBef>
                <a:spcPts val="213"/>
              </a:spcBef>
              <a:buFont typeface="ArialMT" charset="0"/>
              <a:buChar char="•"/>
            </a:pPr>
            <a:endParaRPr lang="en-US" altLang="en-US" sz="2100" dirty="0" smtClean="0">
              <a:solidFill>
                <a:srgbClr val="001940"/>
              </a:solidFill>
              <a:sym typeface="Arial" panose="020B0604020202020204" pitchFamily="34" charset="0"/>
            </a:endParaRPr>
          </a:p>
          <a:p>
            <a:pPr marL="0" lvl="2" defTabSz="911225" eaLnBrk="1" hangingPunct="1">
              <a:lnSpc>
                <a:spcPct val="95000"/>
              </a:lnSpc>
              <a:spcBef>
                <a:spcPts val="213"/>
              </a:spcBef>
              <a:buFont typeface="ArialMT" charset="0"/>
              <a:buChar char="•"/>
            </a:pPr>
            <a:endParaRPr lang="en-US" altLang="en-US" sz="2100" dirty="0" smtClean="0">
              <a:solidFill>
                <a:srgbClr val="001940"/>
              </a:solidFill>
              <a:sym typeface="Arial" panose="020B0604020202020204" pitchFamily="34" charset="0"/>
            </a:endParaRPr>
          </a:p>
          <a:p>
            <a:pPr marL="0" lvl="2" defTabSz="911225" eaLnBrk="1" hangingPunct="1">
              <a:lnSpc>
                <a:spcPct val="95000"/>
              </a:lnSpc>
              <a:spcBef>
                <a:spcPts val="213"/>
              </a:spcBef>
              <a:buFont typeface="ArialMT" charset="0"/>
              <a:buChar char="•"/>
            </a:pPr>
            <a:endParaRPr lang="en-US" altLang="en-US" sz="2100" dirty="0" smtClean="0">
              <a:sym typeface="Arial" panose="020B0604020202020204" pitchFamily="34" charset="0"/>
            </a:endParaRPr>
          </a:p>
          <a:p>
            <a:pPr marL="0" lvl="2" defTabSz="911225" eaLnBrk="1" hangingPunct="1">
              <a:lnSpc>
                <a:spcPct val="95000"/>
              </a:lnSpc>
              <a:spcBef>
                <a:spcPts val="213"/>
              </a:spcBef>
            </a:pPr>
            <a:endParaRPr lang="en-US" altLang="en-US" sz="2100" dirty="0" smtClean="0">
              <a:sym typeface="Arial" panose="020B0604020202020204" pitchFamily="34" charset="0"/>
            </a:endParaRPr>
          </a:p>
        </p:txBody>
      </p:sp>
      <p:pic>
        <p:nvPicPr>
          <p:cNvPr id="2" name="Picture 1"/>
          <p:cNvPicPr>
            <a:picLocks noChangeAspect="1"/>
          </p:cNvPicPr>
          <p:nvPr/>
        </p:nvPicPr>
        <p:blipFill>
          <a:blip r:embed="rId3"/>
          <a:stretch>
            <a:fillRect/>
          </a:stretch>
        </p:blipFill>
        <p:spPr>
          <a:xfrm>
            <a:off x="486921" y="1920154"/>
            <a:ext cx="2791128" cy="3432494"/>
          </a:xfrm>
          <a:prstGeom prst="rect">
            <a:avLst/>
          </a:prstGeom>
        </p:spPr>
      </p:pic>
    </p:spTree>
    <p:extLst>
      <p:ext uri="{BB962C8B-B14F-4D97-AF65-F5344CB8AC3E}">
        <p14:creationId xmlns:p14="http://schemas.microsoft.com/office/powerpoint/2010/main" val="83634280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265246"/>
            <a:ext cx="7124305" cy="341046"/>
          </a:xfrm>
        </p:spPr>
        <p:txBody>
          <a:bodyPr/>
          <a:lstStyle/>
          <a:p>
            <a:r>
              <a:rPr lang="en-GB" dirty="0" smtClean="0"/>
              <a:t>Qualification handbooks                                   </a:t>
            </a:r>
            <a:endParaRPr lang="en-GB" dirty="0"/>
          </a:p>
        </p:txBody>
      </p:sp>
      <p:sp>
        <p:nvSpPr>
          <p:cNvPr id="6" name="Content Placeholder 5"/>
          <p:cNvSpPr>
            <a:spLocks noGrp="1"/>
          </p:cNvSpPr>
          <p:nvPr>
            <p:ph idx="1"/>
          </p:nvPr>
        </p:nvSpPr>
        <p:spPr/>
        <p:txBody>
          <a:bodyPr/>
          <a:lstStyle/>
          <a:p>
            <a:endParaRPr lang="en-GB" sz="2400" b="0" dirty="0" smtClean="0">
              <a:solidFill>
                <a:schemeClr val="tx1"/>
              </a:solidFill>
            </a:endParaRPr>
          </a:p>
          <a:p>
            <a:endParaRPr lang="en-GB" sz="2400" b="0" dirty="0">
              <a:solidFill>
                <a:schemeClr val="tx1"/>
              </a:solidFill>
            </a:endParaRPr>
          </a:p>
          <a:p>
            <a:r>
              <a:rPr lang="en-GB" sz="2400" b="0" dirty="0" smtClean="0">
                <a:solidFill>
                  <a:schemeClr val="tx1"/>
                </a:solidFill>
              </a:rPr>
              <a:t>Activity – explore key changes within the handbooks</a:t>
            </a:r>
          </a:p>
          <a:p>
            <a:endParaRPr lang="en-GB" sz="2400" b="0" dirty="0">
              <a:solidFill>
                <a:schemeClr val="tx1"/>
              </a:solidFill>
            </a:endParaRPr>
          </a:p>
          <a:p>
            <a:endParaRPr lang="en-GB" sz="2400" b="0" dirty="0">
              <a:solidFill>
                <a:schemeClr val="tx1"/>
              </a:solidFill>
            </a:endParaRPr>
          </a:p>
        </p:txBody>
      </p:sp>
      <p:pic>
        <p:nvPicPr>
          <p:cNvPr id="2" name="Picture 1"/>
          <p:cNvPicPr>
            <a:picLocks noChangeAspect="1"/>
          </p:cNvPicPr>
          <p:nvPr/>
        </p:nvPicPr>
        <p:blipFill>
          <a:blip r:embed="rId2"/>
          <a:stretch>
            <a:fillRect/>
          </a:stretch>
        </p:blipFill>
        <p:spPr>
          <a:xfrm>
            <a:off x="6045551" y="4780547"/>
            <a:ext cx="2414881" cy="1662283"/>
          </a:xfrm>
          <a:prstGeom prst="rect">
            <a:avLst/>
          </a:prstGeom>
        </p:spPr>
      </p:pic>
      <p:pic>
        <p:nvPicPr>
          <p:cNvPr id="3" name="Picture 2"/>
          <p:cNvPicPr>
            <a:picLocks noChangeAspect="1"/>
          </p:cNvPicPr>
          <p:nvPr/>
        </p:nvPicPr>
        <p:blipFill>
          <a:blip r:embed="rId3"/>
          <a:stretch>
            <a:fillRect/>
          </a:stretch>
        </p:blipFill>
        <p:spPr>
          <a:xfrm>
            <a:off x="357188" y="4831256"/>
            <a:ext cx="2414612" cy="1611575"/>
          </a:xfrm>
          <a:prstGeom prst="rect">
            <a:avLst/>
          </a:prstGeom>
        </p:spPr>
      </p:pic>
      <p:pic>
        <p:nvPicPr>
          <p:cNvPr id="7" name="Picture 6"/>
          <p:cNvPicPr>
            <a:picLocks noChangeAspect="1"/>
          </p:cNvPicPr>
          <p:nvPr/>
        </p:nvPicPr>
        <p:blipFill>
          <a:blip r:embed="rId4"/>
          <a:stretch>
            <a:fillRect/>
          </a:stretch>
        </p:blipFill>
        <p:spPr>
          <a:xfrm>
            <a:off x="3133867" y="4831256"/>
            <a:ext cx="2549616" cy="1611575"/>
          </a:xfrm>
          <a:prstGeom prst="rect">
            <a:avLst/>
          </a:prstGeom>
        </p:spPr>
      </p:pic>
    </p:spTree>
    <p:extLst>
      <p:ext uri="{BB962C8B-B14F-4D97-AF65-F5344CB8AC3E}">
        <p14:creationId xmlns:p14="http://schemas.microsoft.com/office/powerpoint/2010/main" val="2697036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bwMode="auto">
          <a:xfrm>
            <a:off x="251520" y="112961"/>
            <a:ext cx="7538441" cy="535531"/>
          </a:xfrm>
          <a:solidFill>
            <a:srgbClr val="FF000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dirty="0" smtClean="0">
                <a:solidFill>
                  <a:srgbClr val="FFFFFF"/>
                </a:solidFill>
              </a:rPr>
              <a:t>Re-cap  </a:t>
            </a:r>
          </a:p>
        </p:txBody>
      </p:sp>
      <p:sp>
        <p:nvSpPr>
          <p:cNvPr id="43016" name="TextBox 9"/>
          <p:cNvSpPr txBox="1">
            <a:spLocks noChangeArrowheads="1"/>
          </p:cNvSpPr>
          <p:nvPr/>
        </p:nvSpPr>
        <p:spPr bwMode="auto">
          <a:xfrm>
            <a:off x="7929563" y="255588"/>
            <a:ext cx="9636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endParaRPr lang="en-US" altLang="en-US" dirty="0">
              <a:latin typeface="Arial" pitchFamily="34" charset="0"/>
            </a:endParaRPr>
          </a:p>
        </p:txBody>
      </p:sp>
      <p:sp>
        <p:nvSpPr>
          <p:cNvPr id="7" name="Cloud Callout 6"/>
          <p:cNvSpPr>
            <a:spLocks noChangeArrowheads="1"/>
          </p:cNvSpPr>
          <p:nvPr/>
        </p:nvSpPr>
        <p:spPr bwMode="auto">
          <a:xfrm>
            <a:off x="5652120" y="975336"/>
            <a:ext cx="3046413" cy="1853618"/>
          </a:xfrm>
          <a:prstGeom prst="cloudCallout">
            <a:avLst>
              <a:gd name="adj1" fmla="val -20833"/>
              <a:gd name="adj2" fmla="val 62500"/>
            </a:avLst>
          </a:prstGeom>
          <a:solidFill>
            <a:srgbClr val="A87CAD"/>
          </a:soli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en-US" sz="2400" b="1" dirty="0" smtClean="0">
                <a:solidFill>
                  <a:srgbClr val="FFFFFF"/>
                </a:solidFill>
                <a:latin typeface="Arial Bold" panose="020B0704020202020204" pitchFamily="34" charset="0"/>
                <a:cs typeface="Arial Bold" panose="020B0704020202020204" pitchFamily="34" charset="0"/>
                <a:sym typeface="Helvetica" charset="0"/>
              </a:rPr>
              <a:t>Test conditions </a:t>
            </a:r>
            <a:endParaRPr lang="en-US" sz="2400" b="1" dirty="0">
              <a:solidFill>
                <a:srgbClr val="FFFFFF"/>
              </a:solidFill>
              <a:latin typeface="Arial Bold" panose="020B0704020202020204" pitchFamily="34" charset="0"/>
              <a:cs typeface="Arial Bold" panose="020B0704020202020204" pitchFamily="34" charset="0"/>
              <a:sym typeface="Helvetica" charset="0"/>
            </a:endParaRPr>
          </a:p>
        </p:txBody>
      </p:sp>
      <p:sp>
        <p:nvSpPr>
          <p:cNvPr id="15" name="Cloud Callout 14"/>
          <p:cNvSpPr>
            <a:spLocks noChangeArrowheads="1"/>
          </p:cNvSpPr>
          <p:nvPr/>
        </p:nvSpPr>
        <p:spPr bwMode="auto">
          <a:xfrm>
            <a:off x="107504" y="1946192"/>
            <a:ext cx="3232150" cy="1765523"/>
          </a:xfrm>
          <a:prstGeom prst="cloudCallout">
            <a:avLst>
              <a:gd name="adj1" fmla="val 65917"/>
              <a:gd name="adj2" fmla="val 24273"/>
            </a:avLst>
          </a:prstGeom>
          <a:solidFill>
            <a:schemeClr val="accent5"/>
          </a:soli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en-US" sz="1800" b="1" dirty="0" smtClean="0">
                <a:solidFill>
                  <a:srgbClr val="FFFFFF"/>
                </a:solidFill>
                <a:latin typeface="Arial"/>
                <a:sym typeface="Helvetica" charset="0"/>
              </a:rPr>
              <a:t>Inferred Knowledge </a:t>
            </a:r>
            <a:endParaRPr lang="en-US" sz="1800" b="1" dirty="0">
              <a:solidFill>
                <a:srgbClr val="FFFFFF"/>
              </a:solidFill>
              <a:latin typeface="Arial"/>
              <a:sym typeface="Helvetica" charset="0"/>
            </a:endParaRPr>
          </a:p>
        </p:txBody>
      </p:sp>
      <p:sp>
        <p:nvSpPr>
          <p:cNvPr id="16" name="Cloud Callout 15"/>
          <p:cNvSpPr>
            <a:spLocks noChangeArrowheads="1"/>
          </p:cNvSpPr>
          <p:nvPr/>
        </p:nvSpPr>
        <p:spPr bwMode="auto">
          <a:xfrm>
            <a:off x="-18752" y="3972160"/>
            <a:ext cx="3232150" cy="1649983"/>
          </a:xfrm>
          <a:prstGeom prst="cloudCallout">
            <a:avLst>
              <a:gd name="adj1" fmla="val 65917"/>
              <a:gd name="adj2" fmla="val 24273"/>
            </a:avLst>
          </a:prstGeom>
          <a:solidFill>
            <a:srgbClr val="00B050"/>
          </a:soli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en-US" sz="1800" b="1" dirty="0" smtClean="0">
                <a:solidFill>
                  <a:srgbClr val="FFFFFF"/>
                </a:solidFill>
                <a:latin typeface="Arial Bold" panose="020B0704020202020204" pitchFamily="34" charset="0"/>
                <a:cs typeface="Arial Bold" panose="020B0704020202020204" pitchFamily="34" charset="0"/>
                <a:sym typeface="Helvetica" charset="0"/>
              </a:rPr>
              <a:t>NOS Comparison document </a:t>
            </a:r>
            <a:endParaRPr lang="en-US" sz="1800" b="1" dirty="0">
              <a:solidFill>
                <a:srgbClr val="FFFFFF"/>
              </a:solidFill>
              <a:latin typeface="Arial Bold" panose="020B0704020202020204" pitchFamily="34" charset="0"/>
              <a:cs typeface="Arial Bold" panose="020B0704020202020204" pitchFamily="34" charset="0"/>
              <a:sym typeface="Helvetica" charset="0"/>
            </a:endParaRPr>
          </a:p>
        </p:txBody>
      </p:sp>
      <p:sp>
        <p:nvSpPr>
          <p:cNvPr id="17" name="Cloud Callout 16"/>
          <p:cNvSpPr>
            <a:spLocks noChangeArrowheads="1"/>
          </p:cNvSpPr>
          <p:nvPr/>
        </p:nvSpPr>
        <p:spPr bwMode="auto">
          <a:xfrm rot="10800000" flipH="1" flipV="1">
            <a:off x="3875844" y="4722043"/>
            <a:ext cx="2872310" cy="1800200"/>
          </a:xfrm>
          <a:prstGeom prst="cloudCallout">
            <a:avLst>
              <a:gd name="adj1" fmla="val -20833"/>
              <a:gd name="adj2" fmla="val 62500"/>
            </a:avLst>
          </a:prstGeom>
          <a:solidFill>
            <a:srgbClr val="FF6699"/>
          </a:soli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en-US" sz="1800" b="1" dirty="0" smtClean="0">
                <a:solidFill>
                  <a:srgbClr val="FFFFFF"/>
                </a:solidFill>
                <a:latin typeface="Arial"/>
                <a:sym typeface="Helvetica" charset="0"/>
              </a:rPr>
              <a:t>Beauty &amp; Nail options</a:t>
            </a:r>
            <a:endParaRPr lang="en-US" sz="1800" b="1" dirty="0">
              <a:solidFill>
                <a:srgbClr val="FFFFFF"/>
              </a:solidFill>
              <a:latin typeface="Arial"/>
              <a:sym typeface="Helvetica" charset="0"/>
            </a:endParaRPr>
          </a:p>
        </p:txBody>
      </p:sp>
      <p:sp>
        <p:nvSpPr>
          <p:cNvPr id="20" name="Cloud Callout 19"/>
          <p:cNvSpPr>
            <a:spLocks noChangeArrowheads="1"/>
          </p:cNvSpPr>
          <p:nvPr/>
        </p:nvSpPr>
        <p:spPr bwMode="auto">
          <a:xfrm rot="10800000" flipH="1" flipV="1">
            <a:off x="3845712" y="1893731"/>
            <a:ext cx="1611766" cy="995067"/>
          </a:xfrm>
          <a:prstGeom prst="cloudCallout">
            <a:avLst>
              <a:gd name="adj1" fmla="val -20833"/>
              <a:gd name="adj2" fmla="val 62500"/>
            </a:avLst>
          </a:prstGeom>
          <a:solidFill>
            <a:srgbClr val="9933FF"/>
          </a:soli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en-US" sz="1800" b="1" dirty="0" smtClean="0">
                <a:solidFill>
                  <a:srgbClr val="FFFFFF"/>
                </a:solidFill>
                <a:latin typeface="Arial"/>
                <a:sym typeface="Helvetica" charset="0"/>
              </a:rPr>
              <a:t>CPD</a:t>
            </a:r>
            <a:endParaRPr lang="en-US" sz="1800" b="1" dirty="0">
              <a:solidFill>
                <a:srgbClr val="FFFFFF"/>
              </a:solidFill>
              <a:latin typeface="Arial"/>
              <a:sym typeface="Helvetica" charset="0"/>
            </a:endParaRPr>
          </a:p>
        </p:txBody>
      </p:sp>
      <p:sp>
        <p:nvSpPr>
          <p:cNvPr id="21" name="Cloud Callout 20"/>
          <p:cNvSpPr>
            <a:spLocks noChangeArrowheads="1"/>
          </p:cNvSpPr>
          <p:nvPr/>
        </p:nvSpPr>
        <p:spPr bwMode="auto">
          <a:xfrm rot="10800000" flipH="1" flipV="1">
            <a:off x="2819648" y="764704"/>
            <a:ext cx="1608336" cy="1137441"/>
          </a:xfrm>
          <a:prstGeom prst="cloudCallout">
            <a:avLst>
              <a:gd name="adj1" fmla="val -20833"/>
              <a:gd name="adj2" fmla="val 62500"/>
            </a:avLst>
          </a:prstGeom>
          <a:solidFill>
            <a:srgbClr val="CC9900"/>
          </a:soli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en-US" sz="1400" b="1" dirty="0" smtClean="0">
                <a:solidFill>
                  <a:srgbClr val="FFFFFF"/>
                </a:solidFill>
                <a:latin typeface="Arial"/>
                <a:sym typeface="Helvetica" charset="0"/>
              </a:rPr>
              <a:t>Service times </a:t>
            </a:r>
            <a:endParaRPr lang="en-US" sz="1400" b="1" dirty="0">
              <a:solidFill>
                <a:srgbClr val="FFFFFF"/>
              </a:solidFill>
              <a:latin typeface="Arial"/>
              <a:sym typeface="Helvetica" charset="0"/>
            </a:endParaRPr>
          </a:p>
        </p:txBody>
      </p:sp>
      <p:sp>
        <p:nvSpPr>
          <p:cNvPr id="12" name="Cloud Callout 11"/>
          <p:cNvSpPr>
            <a:spLocks noChangeArrowheads="1"/>
          </p:cNvSpPr>
          <p:nvPr/>
        </p:nvSpPr>
        <p:spPr bwMode="auto">
          <a:xfrm rot="10800000" flipH="1" flipV="1">
            <a:off x="7020272" y="4808496"/>
            <a:ext cx="1872903" cy="1212792"/>
          </a:xfrm>
          <a:prstGeom prst="cloudCallout">
            <a:avLst>
              <a:gd name="adj1" fmla="val -20833"/>
              <a:gd name="adj2" fmla="val 62500"/>
            </a:avLst>
          </a:prstGeom>
          <a:solidFill>
            <a:schemeClr val="accent6"/>
          </a:soli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en-US" sz="1800" b="1" dirty="0" smtClean="0">
                <a:solidFill>
                  <a:srgbClr val="FFFFFF"/>
                </a:solidFill>
                <a:latin typeface="Arial"/>
                <a:sym typeface="Helvetica" charset="0"/>
              </a:rPr>
              <a:t>Paying clients </a:t>
            </a:r>
            <a:endParaRPr lang="en-US" sz="1800" b="1" dirty="0">
              <a:solidFill>
                <a:srgbClr val="FFFFFF"/>
              </a:solidFill>
              <a:latin typeface="Arial"/>
              <a:sym typeface="Helvetica" charset="0"/>
            </a:endParaRPr>
          </a:p>
        </p:txBody>
      </p:sp>
      <p:sp>
        <p:nvSpPr>
          <p:cNvPr id="13" name="Cloud Callout 12"/>
          <p:cNvSpPr>
            <a:spLocks noChangeArrowheads="1"/>
          </p:cNvSpPr>
          <p:nvPr/>
        </p:nvSpPr>
        <p:spPr bwMode="auto">
          <a:xfrm rot="10800000" flipH="1" flipV="1">
            <a:off x="3622413" y="3199595"/>
            <a:ext cx="2476166" cy="1286761"/>
          </a:xfrm>
          <a:prstGeom prst="cloudCallout">
            <a:avLst>
              <a:gd name="adj1" fmla="val -20833"/>
              <a:gd name="adj2" fmla="val 62500"/>
            </a:avLst>
          </a:prstGeom>
          <a:solidFill>
            <a:srgbClr val="CCCC00"/>
          </a:soli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en-US" sz="1800" b="1" dirty="0" smtClean="0">
                <a:solidFill>
                  <a:srgbClr val="FFFFFF"/>
                </a:solidFill>
                <a:latin typeface="Arial"/>
                <a:sym typeface="Helvetica" charset="0"/>
              </a:rPr>
              <a:t>Structures </a:t>
            </a:r>
            <a:endParaRPr lang="en-US" sz="1800" b="1" dirty="0">
              <a:solidFill>
                <a:srgbClr val="FFFFFF"/>
              </a:solidFill>
              <a:latin typeface="Arial"/>
              <a:sym typeface="Helvetica" charset="0"/>
            </a:endParaRPr>
          </a:p>
        </p:txBody>
      </p:sp>
      <p:sp>
        <p:nvSpPr>
          <p:cNvPr id="14" name="Cloud Callout 13"/>
          <p:cNvSpPr>
            <a:spLocks noChangeArrowheads="1"/>
          </p:cNvSpPr>
          <p:nvPr/>
        </p:nvSpPr>
        <p:spPr bwMode="auto">
          <a:xfrm rot="10800000" flipH="1" flipV="1">
            <a:off x="6381337" y="3139181"/>
            <a:ext cx="2511838" cy="1381506"/>
          </a:xfrm>
          <a:prstGeom prst="cloudCallout">
            <a:avLst>
              <a:gd name="adj1" fmla="val -20833"/>
              <a:gd name="adj2" fmla="val 62500"/>
            </a:avLst>
          </a:prstGeom>
          <a:solidFill>
            <a:srgbClr val="FF3300"/>
          </a:soli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en-US" sz="1800" b="1" dirty="0" smtClean="0">
                <a:solidFill>
                  <a:srgbClr val="FFFFFF"/>
                </a:solidFill>
                <a:latin typeface="Arial"/>
                <a:sym typeface="Helvetica" charset="0"/>
              </a:rPr>
              <a:t>Level 3 Assignments </a:t>
            </a:r>
            <a:endParaRPr lang="en-US" sz="1800" b="1" dirty="0">
              <a:solidFill>
                <a:srgbClr val="FFFFFF"/>
              </a:solidFill>
              <a:latin typeface="Arial"/>
              <a:sym typeface="Helvetica" charset="0"/>
            </a:endParaRPr>
          </a:p>
        </p:txBody>
      </p:sp>
    </p:spTree>
    <p:extLst>
      <p:ext uri="{BB962C8B-B14F-4D97-AF65-F5344CB8AC3E}">
        <p14:creationId xmlns:p14="http://schemas.microsoft.com/office/powerpoint/2010/main" val="1551843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1"/>
          <p:cNvSpPr>
            <a:spLocks noChangeShapeType="1"/>
          </p:cNvSpPr>
          <p:nvPr/>
        </p:nvSpPr>
        <p:spPr bwMode="auto">
          <a:xfrm>
            <a:off x="357188" y="1125141"/>
            <a:ext cx="8431857" cy="0"/>
          </a:xfrm>
          <a:prstGeom prst="line">
            <a:avLst/>
          </a:prstGeom>
          <a:noFill/>
          <a:ln w="18062">
            <a:solidFill>
              <a:srgbClr val="BBB1A5"/>
            </a:solidFill>
            <a:round/>
            <a:headEnd/>
            <a:tailEnd/>
          </a:ln>
          <a:extLst>
            <a:ext uri="{909E8E84-426E-40DD-AFC4-6F175D3DCCD1}">
              <a14:hiddenFill xmlns:a14="http://schemas.microsoft.com/office/drawing/2010/main">
                <a:noFill/>
              </a14:hiddenFill>
            </a:ext>
          </a:extLst>
        </p:spPr>
        <p:txBody>
          <a:bodyPr lIns="64263" tIns="32131" rIns="64263" bIns="32131"/>
          <a:lstStyle/>
          <a:p>
            <a:endParaRPr lang="en-GB" sz="844" dirty="0"/>
          </a:p>
        </p:txBody>
      </p:sp>
      <p:sp>
        <p:nvSpPr>
          <p:cNvPr id="16387" name="Line 2"/>
          <p:cNvSpPr>
            <a:spLocks noChangeShapeType="1"/>
          </p:cNvSpPr>
          <p:nvPr/>
        </p:nvSpPr>
        <p:spPr bwMode="auto">
          <a:xfrm>
            <a:off x="354957" y="6412632"/>
            <a:ext cx="8432974" cy="0"/>
          </a:xfrm>
          <a:prstGeom prst="line">
            <a:avLst/>
          </a:prstGeom>
          <a:noFill/>
          <a:ln w="18062">
            <a:solidFill>
              <a:srgbClr val="BBB1A5"/>
            </a:solidFill>
            <a:round/>
            <a:headEnd/>
            <a:tailEnd/>
          </a:ln>
          <a:extLst>
            <a:ext uri="{909E8E84-426E-40DD-AFC4-6F175D3DCCD1}">
              <a14:hiddenFill xmlns:a14="http://schemas.microsoft.com/office/drawing/2010/main">
                <a:noFill/>
              </a14:hiddenFill>
            </a:ext>
          </a:extLst>
        </p:spPr>
        <p:txBody>
          <a:bodyPr lIns="64263" tIns="32131" rIns="64263" bIns="32131"/>
          <a:lstStyle/>
          <a:p>
            <a:endParaRPr lang="en-GB" sz="844" dirty="0"/>
          </a:p>
        </p:txBody>
      </p:sp>
      <p:sp>
        <p:nvSpPr>
          <p:cNvPr id="16388" name="Rectangle 3"/>
          <p:cNvSpPr>
            <a:spLocks/>
          </p:cNvSpPr>
          <p:nvPr/>
        </p:nvSpPr>
        <p:spPr bwMode="auto">
          <a:xfrm>
            <a:off x="357220" y="6456228"/>
            <a:ext cx="2895451" cy="2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ct val="0"/>
              </a:spcBef>
              <a:buSzTx/>
              <a:buFontTx/>
              <a:buNone/>
            </a:pPr>
            <a:r>
              <a:rPr lang="en-US" altLang="en-US" sz="773" b="1" dirty="0">
                <a:solidFill>
                  <a:srgbClr val="BBB1A5"/>
                </a:solidFill>
                <a:latin typeface="Arial" panose="020B0604020202020204" pitchFamily="34" charset="0"/>
                <a:cs typeface="Arial" panose="020B0604020202020204" pitchFamily="34" charset="0"/>
                <a:sym typeface="Arial" panose="020B0604020202020204" pitchFamily="34" charset="0"/>
              </a:rPr>
              <a:t>© CITY &amp; GUILDS</a:t>
            </a:r>
            <a:endParaRPr lang="en-US" altLang="en-US" sz="2531" dirty="0"/>
          </a:p>
        </p:txBody>
      </p:sp>
      <p:sp>
        <p:nvSpPr>
          <p:cNvPr id="16390" name="Rectangle 6"/>
          <p:cNvSpPr>
            <a:spLocks noGrp="1" noChangeArrowheads="1"/>
          </p:cNvSpPr>
          <p:nvPr>
            <p:ph type="title"/>
          </p:nvPr>
        </p:nvSpPr>
        <p:spPr>
          <a:xfrm>
            <a:off x="0" y="294407"/>
            <a:ext cx="7501838" cy="746697"/>
          </a:xfrm>
          <a:solidFill>
            <a:srgbClr val="FF0000"/>
          </a:solidFill>
        </p:spPr>
        <p:txBody>
          <a:bodyPr lIns="38081" tIns="38081" rIns="38081" bIns="0" anchor="ctr"/>
          <a:lstStyle/>
          <a:p>
            <a:pPr lvl="6" indent="0" algn="l" defTabSz="910796">
              <a:lnSpc>
                <a:spcPct val="90000"/>
              </a:lnSpc>
            </a:pPr>
            <a:r>
              <a:rPr lang="en-GB" b="1" dirty="0">
                <a:latin typeface="Arial" panose="020B0604020202020204" pitchFamily="34" charset="0"/>
                <a:ea typeface="Calibri" panose="020F0502020204030204" pitchFamily="34" charset="0"/>
                <a:cs typeface="Times New Roman" panose="02020603050405020304" pitchFamily="18" charset="0"/>
              </a:rPr>
              <a:t/>
            </a:r>
            <a:br>
              <a:rPr lang="en-GB" b="1" dirty="0">
                <a:latin typeface="Arial" panose="020B0604020202020204" pitchFamily="34" charset="0"/>
                <a:ea typeface="Calibri" panose="020F0502020204030204" pitchFamily="34" charset="0"/>
                <a:cs typeface="Times New Roman" panose="02020603050405020304" pitchFamily="18" charset="0"/>
              </a:rPr>
            </a:b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Environmental </a:t>
            </a:r>
            <a:r>
              <a:rPr lang="en-GB" b="1" dirty="0">
                <a:solidFill>
                  <a:schemeClr val="bg1"/>
                </a:solidFill>
                <a:latin typeface="Arial" panose="020B0604020202020204" pitchFamily="34" charset="0"/>
                <a:ea typeface="Calibri" panose="020F0502020204030204" pitchFamily="34" charset="0"/>
                <a:cs typeface="Times New Roman" panose="02020603050405020304" pitchFamily="18" charset="0"/>
              </a:rPr>
              <a:t>and sustainable working practices </a:t>
            </a:r>
            <a:r>
              <a:rPr lang="en-GB" sz="1100" b="1" dirty="0">
                <a:latin typeface="Arial" panose="020B0604020202020204" pitchFamily="34" charset="0"/>
                <a:ea typeface="Calibri" panose="020F0502020204030204" pitchFamily="34" charset="0"/>
                <a:cs typeface="Times New Roman" panose="02020603050405020304" pitchFamily="18" charset="0"/>
              </a:rPr>
              <a:t/>
            </a:r>
            <a:br>
              <a:rPr lang="en-GB" sz="1100" b="1" dirty="0">
                <a:latin typeface="Arial" panose="020B0604020202020204" pitchFamily="34" charset="0"/>
                <a:ea typeface="Calibri" panose="020F0502020204030204" pitchFamily="34" charset="0"/>
                <a:cs typeface="Times New Roman" panose="02020603050405020304" pitchFamily="18" charset="0"/>
              </a:rPr>
            </a:br>
            <a:endParaRPr lang="en-US" altLang="en-US" sz="4219" dirty="0"/>
          </a:p>
        </p:txBody>
      </p:sp>
      <p:sp>
        <p:nvSpPr>
          <p:cNvPr id="2" name="Rectangle 1"/>
          <p:cNvSpPr/>
          <p:nvPr/>
        </p:nvSpPr>
        <p:spPr>
          <a:xfrm>
            <a:off x="2286000" y="-10836443"/>
            <a:ext cx="4572000" cy="276999"/>
          </a:xfrm>
          <a:prstGeom prst="rect">
            <a:avLst/>
          </a:prstGeom>
        </p:spPr>
        <p:txBody>
          <a:bodyPr>
            <a:spAutoFit/>
          </a:bodyPr>
          <a:lstStyle/>
          <a:p>
            <a:r>
              <a:rPr lang="en-GB" dirty="0" smtClean="0"/>
              <a:t> </a:t>
            </a:r>
            <a:endParaRPr lang="en-GB" dirty="0"/>
          </a:p>
        </p:txBody>
      </p:sp>
      <p:sp>
        <p:nvSpPr>
          <p:cNvPr id="3" name="Rectangle 2"/>
          <p:cNvSpPr/>
          <p:nvPr/>
        </p:nvSpPr>
        <p:spPr>
          <a:xfrm>
            <a:off x="511979" y="1556856"/>
            <a:ext cx="7344816" cy="4939814"/>
          </a:xfrm>
          <a:prstGeom prst="rect">
            <a:avLst/>
          </a:prstGeom>
        </p:spPr>
        <p:txBody>
          <a:bodyPr wrap="square">
            <a:spAutoFit/>
          </a:bodyPr>
          <a:lstStyle/>
          <a:p>
            <a:pPr marL="448945" indent="-427355">
              <a:lnSpc>
                <a:spcPct val="150000"/>
              </a:lnSpc>
            </a:pPr>
            <a:r>
              <a:rPr lang="en-GB" sz="1100" dirty="0">
                <a:latin typeface="Arial" panose="020B0604020202020204" pitchFamily="34" charset="0"/>
                <a:ea typeface="Calibri" panose="020F0502020204030204" pitchFamily="34" charset="0"/>
                <a:cs typeface="Times New Roman" panose="02020603050405020304" pitchFamily="18" charset="0"/>
              </a:rPr>
              <a:t> </a:t>
            </a:r>
            <a:r>
              <a:rPr lang="en-GB" sz="1100" b="1" dirty="0" smtClean="0">
                <a:latin typeface="Arial" panose="020B0604020202020204" pitchFamily="34" charset="0"/>
                <a:ea typeface="Calibri" panose="020F0502020204030204" pitchFamily="34" charset="0"/>
                <a:cs typeface="Times New Roman" panose="02020603050405020304" pitchFamily="18" charset="0"/>
              </a:rPr>
              <a:t>T</a:t>
            </a:r>
            <a:r>
              <a:rPr lang="en-GB" sz="1400" b="1" dirty="0" smtClean="0">
                <a:latin typeface="Arial" panose="020B0604020202020204" pitchFamily="34" charset="0"/>
                <a:ea typeface="Calibri" panose="020F0502020204030204" pitchFamily="34" charset="0"/>
                <a:cs typeface="Times New Roman" panose="02020603050405020304" pitchFamily="18" charset="0"/>
              </a:rPr>
              <a:t>he </a:t>
            </a:r>
            <a:r>
              <a:rPr lang="en-GB" sz="1400" b="1" dirty="0" smtClean="0">
                <a:latin typeface="Arial" panose="020B0604020202020204" pitchFamily="34" charset="0"/>
                <a:ea typeface="Calibri" panose="020F0502020204030204" pitchFamily="34" charset="0"/>
                <a:cs typeface="Arial" panose="020B0604020202020204" pitchFamily="34" charset="0"/>
              </a:rPr>
              <a:t>different </a:t>
            </a:r>
            <a:r>
              <a:rPr lang="en-GB" sz="1400" b="1" dirty="0">
                <a:latin typeface="Arial" panose="020B0604020202020204" pitchFamily="34" charset="0"/>
                <a:ea typeface="Calibri" panose="020F0502020204030204" pitchFamily="34" charset="0"/>
                <a:cs typeface="Arial" panose="020B0604020202020204" pitchFamily="34" charset="0"/>
              </a:rPr>
              <a:t>types of working methods that </a:t>
            </a:r>
            <a:r>
              <a:rPr lang="en-GB" sz="1400" b="1" dirty="0">
                <a:latin typeface="Arial" panose="020B0604020202020204" pitchFamily="34" charset="0"/>
                <a:ea typeface="Calibri" panose="020F0502020204030204" pitchFamily="34" charset="0"/>
                <a:cs typeface="Times New Roman" panose="02020603050405020304" pitchFamily="18" charset="0"/>
              </a:rPr>
              <a:t>promote environmental and sustainable working practices </a:t>
            </a:r>
          </a:p>
          <a:p>
            <a:pPr marL="448945" indent="-427355">
              <a:lnSpc>
                <a:spcPct val="150000"/>
              </a:lnSpc>
            </a:pPr>
            <a:r>
              <a:rPr lang="en-GB" sz="1400" b="1" dirty="0">
                <a:latin typeface="Arial" panose="020B0604020202020204" pitchFamily="34" charset="0"/>
                <a:ea typeface="Calibri" panose="020F0502020204030204" pitchFamily="34" charset="0"/>
                <a:cs typeface="Times New Roman" panose="02020603050405020304" pitchFamily="18" charset="0"/>
              </a:rPr>
              <a:t> </a:t>
            </a:r>
          </a:p>
          <a:p>
            <a:pPr marL="342900" indent="-342900">
              <a:lnSpc>
                <a:spcPct val="150000"/>
              </a:lnSpc>
              <a:buFont typeface="Arial" panose="020B0604020202020204" pitchFamily="34" charset="0"/>
              <a:buAutoNum type="arabicPeriod"/>
            </a:pPr>
            <a:r>
              <a:rPr lang="en-GB" sz="1400" dirty="0">
                <a:latin typeface="Arial" panose="020B0604020202020204" pitchFamily="34" charset="0"/>
                <a:ea typeface="Calibri" panose="020F0502020204030204" pitchFamily="34" charset="0"/>
                <a:cs typeface="Arial" panose="020B0604020202020204" pitchFamily="34" charset="0"/>
              </a:rPr>
              <a:t>reducing waste and managing waste (recycle, reuse, safe disposal) </a:t>
            </a: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AutoNum type="arabicPeriod"/>
            </a:pPr>
            <a:r>
              <a:rPr lang="en-GB" sz="1400" dirty="0">
                <a:latin typeface="Arial" panose="020B0604020202020204" pitchFamily="34" charset="0"/>
                <a:ea typeface="Calibri" panose="020F0502020204030204" pitchFamily="34" charset="0"/>
                <a:cs typeface="Arial" panose="020B0604020202020204" pitchFamily="34" charset="0"/>
              </a:rPr>
              <a:t>reducing energy usage (energy efficiency hairdryers, low energy lighting, utilising solar panels) </a:t>
            </a: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AutoNum type="arabicPeriod"/>
            </a:pPr>
            <a:r>
              <a:rPr lang="en-GB" sz="1400" dirty="0">
                <a:latin typeface="Arial" panose="020B0604020202020204" pitchFamily="34" charset="0"/>
                <a:ea typeface="Calibri" panose="020F0502020204030204" pitchFamily="34" charset="0"/>
                <a:cs typeface="Arial" panose="020B0604020202020204" pitchFamily="34" charset="0"/>
              </a:rPr>
              <a:t>reducing water usage and other resources </a:t>
            </a: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AutoNum type="arabicPeriod"/>
            </a:pPr>
            <a:r>
              <a:rPr lang="en-GB" sz="1400" dirty="0">
                <a:latin typeface="Arial" panose="020B0604020202020204" pitchFamily="34" charset="0"/>
                <a:ea typeface="Calibri" panose="020F0502020204030204" pitchFamily="34" charset="0"/>
                <a:cs typeface="Arial" panose="020B0604020202020204" pitchFamily="34" charset="0"/>
              </a:rPr>
              <a:t>preventing pollution </a:t>
            </a: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AutoNum type="arabicPeriod"/>
            </a:pPr>
            <a:r>
              <a:rPr lang="en-GB" sz="1400" dirty="0">
                <a:latin typeface="Arial" panose="020B0604020202020204" pitchFamily="34" charset="0"/>
                <a:ea typeface="Calibri" panose="020F0502020204030204" pitchFamily="34" charset="0"/>
                <a:cs typeface="Arial" panose="020B0604020202020204" pitchFamily="34" charset="0"/>
              </a:rPr>
              <a:t>using disposable items </a:t>
            </a:r>
            <a:endParaRPr lang="en-GB" sz="1400" dirty="0" smtClean="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AutoNum type="arabicPeriod"/>
            </a:pPr>
            <a:r>
              <a:rPr lang="en-GB" sz="1400" dirty="0" smtClean="0">
                <a:latin typeface="Arial" panose="020B0604020202020204" pitchFamily="34" charset="0"/>
                <a:ea typeface="Calibri" panose="020F0502020204030204" pitchFamily="34" charset="0"/>
                <a:cs typeface="Arial" panose="020B0604020202020204" pitchFamily="34" charset="0"/>
              </a:rPr>
              <a:t>using </a:t>
            </a:r>
            <a:r>
              <a:rPr lang="en-GB" sz="1400" dirty="0">
                <a:latin typeface="Arial" panose="020B0604020202020204" pitchFamily="34" charset="0"/>
                <a:ea typeface="Calibri" panose="020F0502020204030204" pitchFamily="34" charset="0"/>
                <a:cs typeface="Arial" panose="020B0604020202020204" pitchFamily="34" charset="0"/>
              </a:rPr>
              <a:t>recycled, eco friendly furniture</a:t>
            </a: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AutoNum type="arabicPeriod"/>
            </a:pPr>
            <a:r>
              <a:rPr lang="en-GB" sz="1400" dirty="0">
                <a:latin typeface="Arial" panose="020B0604020202020204" pitchFamily="34" charset="0"/>
                <a:ea typeface="Calibri" panose="020F0502020204030204" pitchFamily="34" charset="0"/>
                <a:cs typeface="Arial" panose="020B0604020202020204" pitchFamily="34" charset="0"/>
              </a:rPr>
              <a:t>using low chemical paint</a:t>
            </a: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AutoNum type="arabicPeriod"/>
            </a:pPr>
            <a:r>
              <a:rPr lang="en-GB" sz="1400" dirty="0">
                <a:latin typeface="Arial" panose="020B0604020202020204" pitchFamily="34" charset="0"/>
                <a:ea typeface="Calibri" panose="020F0502020204030204" pitchFamily="34" charset="0"/>
                <a:cs typeface="Arial" panose="020B0604020202020204" pitchFamily="34" charset="0"/>
              </a:rPr>
              <a:t>using organic and allergy free </a:t>
            </a:r>
            <a:r>
              <a:rPr lang="en-GB" sz="1400" dirty="0" smtClean="0">
                <a:latin typeface="Arial" panose="020B0604020202020204" pitchFamily="34" charset="0"/>
                <a:ea typeface="Calibri" panose="020F0502020204030204" pitchFamily="34" charset="0"/>
                <a:cs typeface="Arial" panose="020B0604020202020204" pitchFamily="34" charset="0"/>
              </a:rPr>
              <a:t>products </a:t>
            </a: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AutoNum type="arabicPeriod"/>
            </a:pPr>
            <a:r>
              <a:rPr lang="en-GB" sz="1400" dirty="0">
                <a:latin typeface="Arial" panose="020B0604020202020204" pitchFamily="34" charset="0"/>
                <a:ea typeface="Calibri" panose="020F0502020204030204" pitchFamily="34" charset="0"/>
                <a:cs typeface="Arial" panose="020B0604020202020204" pitchFamily="34" charset="0"/>
              </a:rPr>
              <a:t>using ultra-low ammonia </a:t>
            </a:r>
            <a:r>
              <a:rPr lang="en-GB" sz="1400" dirty="0" smtClean="0">
                <a:latin typeface="Arial" panose="020B0604020202020204" pitchFamily="34" charset="0"/>
                <a:ea typeface="Calibri" panose="020F0502020204030204" pitchFamily="34" charset="0"/>
                <a:cs typeface="Arial" panose="020B0604020202020204" pitchFamily="34" charset="0"/>
              </a:rPr>
              <a:t>products</a:t>
            </a: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AutoNum type="arabicPeriod"/>
            </a:pPr>
            <a:r>
              <a:rPr lang="en-GB" sz="1400" dirty="0">
                <a:latin typeface="Arial" panose="020B0604020202020204" pitchFamily="34" charset="0"/>
                <a:ea typeface="Calibri" panose="020F0502020204030204" pitchFamily="34" charset="0"/>
                <a:cs typeface="Arial" panose="020B0604020202020204" pitchFamily="34" charset="0"/>
              </a:rPr>
              <a:t>using environmentally friendly product packaging  </a:t>
            </a: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AutoNum type="arabicPeriod"/>
            </a:pPr>
            <a:r>
              <a:rPr lang="en-GB" sz="1400" dirty="0">
                <a:latin typeface="Arial" panose="020B0604020202020204" pitchFamily="34" charset="0"/>
                <a:ea typeface="Calibri" panose="020F0502020204030204" pitchFamily="34" charset="0"/>
                <a:cs typeface="Arial" panose="020B0604020202020204" pitchFamily="34" charset="0"/>
              </a:rPr>
              <a:t>choosing responsible domestic products (fairtrade tea and coffee)</a:t>
            </a:r>
            <a:endParaRPr lang="en-GB" sz="14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327081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1"/>
          <p:cNvSpPr>
            <a:spLocks noChangeShapeType="1"/>
          </p:cNvSpPr>
          <p:nvPr/>
        </p:nvSpPr>
        <p:spPr bwMode="auto">
          <a:xfrm>
            <a:off x="357188" y="1125141"/>
            <a:ext cx="8431857" cy="0"/>
          </a:xfrm>
          <a:prstGeom prst="line">
            <a:avLst/>
          </a:prstGeom>
          <a:noFill/>
          <a:ln w="18062">
            <a:solidFill>
              <a:srgbClr val="BBB1A5"/>
            </a:solidFill>
            <a:round/>
            <a:headEnd/>
            <a:tailEnd/>
          </a:ln>
          <a:extLst>
            <a:ext uri="{909E8E84-426E-40DD-AFC4-6F175D3DCCD1}">
              <a14:hiddenFill xmlns:a14="http://schemas.microsoft.com/office/drawing/2010/main">
                <a:noFill/>
              </a14:hiddenFill>
            </a:ext>
          </a:extLst>
        </p:spPr>
        <p:txBody>
          <a:bodyPr lIns="64263" tIns="32131" rIns="64263" bIns="32131"/>
          <a:lstStyle/>
          <a:p>
            <a:endParaRPr lang="en-GB" sz="844" dirty="0"/>
          </a:p>
        </p:txBody>
      </p:sp>
      <p:sp>
        <p:nvSpPr>
          <p:cNvPr id="16387" name="Line 2"/>
          <p:cNvSpPr>
            <a:spLocks noChangeShapeType="1"/>
          </p:cNvSpPr>
          <p:nvPr/>
        </p:nvSpPr>
        <p:spPr bwMode="auto">
          <a:xfrm>
            <a:off x="354957" y="6412632"/>
            <a:ext cx="8432974" cy="0"/>
          </a:xfrm>
          <a:prstGeom prst="line">
            <a:avLst/>
          </a:prstGeom>
          <a:noFill/>
          <a:ln w="18062">
            <a:solidFill>
              <a:srgbClr val="BBB1A5"/>
            </a:solidFill>
            <a:round/>
            <a:headEnd/>
            <a:tailEnd/>
          </a:ln>
          <a:extLst>
            <a:ext uri="{909E8E84-426E-40DD-AFC4-6F175D3DCCD1}">
              <a14:hiddenFill xmlns:a14="http://schemas.microsoft.com/office/drawing/2010/main">
                <a:noFill/>
              </a14:hiddenFill>
            </a:ext>
          </a:extLst>
        </p:spPr>
        <p:txBody>
          <a:bodyPr lIns="64263" tIns="32131" rIns="64263" bIns="32131"/>
          <a:lstStyle/>
          <a:p>
            <a:endParaRPr lang="en-GB" sz="844" dirty="0"/>
          </a:p>
        </p:txBody>
      </p:sp>
      <p:sp>
        <p:nvSpPr>
          <p:cNvPr id="16388" name="Rectangle 3"/>
          <p:cNvSpPr>
            <a:spLocks/>
          </p:cNvSpPr>
          <p:nvPr/>
        </p:nvSpPr>
        <p:spPr bwMode="auto">
          <a:xfrm>
            <a:off x="357220" y="6456228"/>
            <a:ext cx="2895451" cy="2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ct val="0"/>
              </a:spcBef>
              <a:buSzTx/>
              <a:buFontTx/>
              <a:buNone/>
            </a:pPr>
            <a:r>
              <a:rPr lang="en-US" altLang="en-US" sz="773" b="1" dirty="0">
                <a:solidFill>
                  <a:srgbClr val="BBB1A5"/>
                </a:solidFill>
                <a:latin typeface="Arial" panose="020B0604020202020204" pitchFamily="34" charset="0"/>
                <a:cs typeface="Arial" panose="020B0604020202020204" pitchFamily="34" charset="0"/>
                <a:sym typeface="Arial" panose="020B0604020202020204" pitchFamily="34" charset="0"/>
              </a:rPr>
              <a:t>© CITY &amp; GUILDS</a:t>
            </a:r>
            <a:endParaRPr lang="en-US" altLang="en-US" sz="2531" dirty="0"/>
          </a:p>
        </p:txBody>
      </p:sp>
      <p:sp>
        <p:nvSpPr>
          <p:cNvPr id="16390" name="Rectangle 6"/>
          <p:cNvSpPr>
            <a:spLocks noGrp="1" noChangeArrowheads="1"/>
          </p:cNvSpPr>
          <p:nvPr>
            <p:ph type="title"/>
          </p:nvPr>
        </p:nvSpPr>
        <p:spPr>
          <a:xfrm>
            <a:off x="354957" y="136226"/>
            <a:ext cx="7488832" cy="942107"/>
          </a:xfrm>
          <a:solidFill>
            <a:srgbClr val="FF0000"/>
          </a:solidFill>
        </p:spPr>
        <p:txBody>
          <a:bodyPr lIns="38081" tIns="38081" rIns="38081" bIns="0" anchor="ctr"/>
          <a:lstStyle/>
          <a:p>
            <a:pPr lvl="6" indent="0" algn="l" defTabSz="910796">
              <a:lnSpc>
                <a:spcPct val="90000"/>
              </a:lnSpc>
            </a:pP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Values </a:t>
            </a:r>
            <a:r>
              <a:rPr lang="en-GB" sz="1100" b="1" dirty="0">
                <a:latin typeface="Arial" panose="020B0604020202020204" pitchFamily="34" charset="0"/>
                <a:ea typeface="Calibri" panose="020F0502020204030204" pitchFamily="34" charset="0"/>
                <a:cs typeface="Times New Roman" panose="02020603050405020304" pitchFamily="18" charset="0"/>
              </a:rPr>
              <a:t/>
            </a:r>
            <a:br>
              <a:rPr lang="en-GB" sz="1100" b="1" dirty="0">
                <a:latin typeface="Arial" panose="020B0604020202020204" pitchFamily="34" charset="0"/>
                <a:ea typeface="Calibri" panose="020F0502020204030204" pitchFamily="34" charset="0"/>
                <a:cs typeface="Times New Roman" panose="02020603050405020304" pitchFamily="18" charset="0"/>
              </a:rPr>
            </a:br>
            <a:endParaRPr lang="en-US" altLang="en-US" sz="4219" dirty="0"/>
          </a:p>
        </p:txBody>
      </p:sp>
      <p:sp>
        <p:nvSpPr>
          <p:cNvPr id="2" name="Rectangle 1"/>
          <p:cNvSpPr/>
          <p:nvPr/>
        </p:nvSpPr>
        <p:spPr>
          <a:xfrm>
            <a:off x="2286000" y="-10836443"/>
            <a:ext cx="4572000" cy="276999"/>
          </a:xfrm>
          <a:prstGeom prst="rect">
            <a:avLst/>
          </a:prstGeom>
        </p:spPr>
        <p:txBody>
          <a:bodyPr>
            <a:spAutoFit/>
          </a:bodyPr>
          <a:lstStyle/>
          <a:p>
            <a:r>
              <a:rPr lang="en-GB" dirty="0" smtClean="0"/>
              <a:t> </a:t>
            </a:r>
            <a:endParaRPr lang="en-GB" dirty="0"/>
          </a:p>
        </p:txBody>
      </p:sp>
      <p:sp>
        <p:nvSpPr>
          <p:cNvPr id="3" name="Rectangle 2"/>
          <p:cNvSpPr/>
          <p:nvPr/>
        </p:nvSpPr>
        <p:spPr>
          <a:xfrm>
            <a:off x="354958" y="1556792"/>
            <a:ext cx="7889482" cy="5055230"/>
          </a:xfrm>
          <a:prstGeom prst="rect">
            <a:avLst/>
          </a:prstGeom>
        </p:spPr>
        <p:txBody>
          <a:bodyPr wrap="square">
            <a:spAutoFit/>
          </a:bodyPr>
          <a:lstStyle/>
          <a:p>
            <a:pPr marL="448945" indent="-427355">
              <a:lnSpc>
                <a:spcPct val="150000"/>
              </a:lnSpc>
            </a:pPr>
            <a:r>
              <a:rPr lang="en-GB" dirty="0" smtClean="0">
                <a:latin typeface="Arial" panose="020B0604020202020204" pitchFamily="34" charset="0"/>
                <a:ea typeface="Calibri" panose="020F0502020204030204" pitchFamily="34" charset="0"/>
                <a:cs typeface="Times New Roman" panose="02020603050405020304" pitchFamily="18" charset="0"/>
              </a:rPr>
              <a:t>The </a:t>
            </a:r>
            <a:r>
              <a:rPr lang="en-GB" dirty="0">
                <a:latin typeface="Arial" panose="020B0604020202020204" pitchFamily="34" charset="0"/>
                <a:ea typeface="Calibri" panose="020F0502020204030204" pitchFamily="34" charset="0"/>
                <a:cs typeface="Times New Roman" panose="02020603050405020304" pitchFamily="18" charset="0"/>
              </a:rPr>
              <a:t>following Key</a:t>
            </a:r>
            <a:r>
              <a:rPr lang="en-GB" b="1" dirty="0">
                <a:latin typeface="Arial" panose="020B0604020202020204" pitchFamily="34" charset="0"/>
                <a:ea typeface="Calibri" panose="020F0502020204030204" pitchFamily="34" charset="0"/>
                <a:cs typeface="Times New Roman" panose="02020603050405020304" pitchFamily="18" charset="0"/>
              </a:rPr>
              <a:t> Values </a:t>
            </a:r>
            <a:r>
              <a:rPr lang="en-GB" dirty="0">
                <a:latin typeface="Arial" panose="020B0604020202020204" pitchFamily="34" charset="0"/>
                <a:ea typeface="Calibri" panose="020F0502020204030204" pitchFamily="34" charset="0"/>
                <a:cs typeface="Times New Roman" panose="02020603050405020304" pitchFamily="18" charset="0"/>
              </a:rPr>
              <a:t>underpin the delivery of services in the hair and beauty sector:</a:t>
            </a:r>
          </a:p>
          <a:p>
            <a:pPr marL="448945" indent="-427355">
              <a:lnSpc>
                <a:spcPct val="150000"/>
              </a:lnSpc>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1.1	a willingness to learn</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1.2	the completion of services in a commercially viable time </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1.3	meeting both organisational and industry standards of appearance </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1.4	ensuring personal hygiene and protection meets accepted industry and organisational requirements </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1.5	a flexible working attitude </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1.6	a team worker </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1.7	maintaining customer care</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1.8	a positive attitude</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1.9	personal and professional ethics</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1.10	the ability to self manage</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1.11	creativity skills </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1.12	excellent verbal and non-verbal communication skills</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1.13	the maintenance of effective, hygienic  and safe working methods  </a:t>
            </a:r>
          </a:p>
          <a:p>
            <a:pPr marL="448945" indent="-427355">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1.14	adherence to workplace, suppliers or manufacturers’ instructions for the safe use of equipment, materials and product</a:t>
            </a:r>
          </a:p>
          <a:p>
            <a:pPr marL="448945" indent="-427355">
              <a:lnSpc>
                <a:spcPct val="150000"/>
              </a:lnSpc>
            </a:pPr>
            <a:r>
              <a:rPr lang="en-GB" sz="1100" dirty="0" smtClean="0">
                <a:latin typeface="Arial" panose="020B0604020202020204" pitchFamily="34" charset="0"/>
                <a:ea typeface="Calibri" panose="020F0502020204030204" pitchFamily="34" charset="0"/>
                <a:cs typeface="Times New Roman" panose="02020603050405020304" pitchFamily="18" charset="0"/>
              </a:rPr>
              <a:t> </a:t>
            </a:r>
            <a:endParaRPr lang="en-GB" sz="11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872305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1"/>
          <p:cNvSpPr>
            <a:spLocks noChangeShapeType="1"/>
          </p:cNvSpPr>
          <p:nvPr/>
        </p:nvSpPr>
        <p:spPr bwMode="auto">
          <a:xfrm>
            <a:off x="357188" y="1125141"/>
            <a:ext cx="8431857" cy="0"/>
          </a:xfrm>
          <a:prstGeom prst="line">
            <a:avLst/>
          </a:prstGeom>
          <a:noFill/>
          <a:ln w="18062">
            <a:solidFill>
              <a:srgbClr val="BBB1A5"/>
            </a:solidFill>
            <a:round/>
            <a:headEnd/>
            <a:tailEnd/>
          </a:ln>
          <a:extLst>
            <a:ext uri="{909E8E84-426E-40DD-AFC4-6F175D3DCCD1}">
              <a14:hiddenFill xmlns:a14="http://schemas.microsoft.com/office/drawing/2010/main">
                <a:noFill/>
              </a14:hiddenFill>
            </a:ext>
          </a:extLst>
        </p:spPr>
        <p:txBody>
          <a:bodyPr lIns="64263" tIns="32131" rIns="64263" bIns="32131"/>
          <a:lstStyle/>
          <a:p>
            <a:endParaRPr lang="en-GB" sz="844" dirty="0"/>
          </a:p>
        </p:txBody>
      </p:sp>
      <p:sp>
        <p:nvSpPr>
          <p:cNvPr id="16387" name="Line 2"/>
          <p:cNvSpPr>
            <a:spLocks noChangeShapeType="1"/>
          </p:cNvSpPr>
          <p:nvPr/>
        </p:nvSpPr>
        <p:spPr bwMode="auto">
          <a:xfrm>
            <a:off x="354957" y="6412632"/>
            <a:ext cx="8432974" cy="0"/>
          </a:xfrm>
          <a:prstGeom prst="line">
            <a:avLst/>
          </a:prstGeom>
          <a:noFill/>
          <a:ln w="18062">
            <a:solidFill>
              <a:srgbClr val="BBB1A5"/>
            </a:solidFill>
            <a:round/>
            <a:headEnd/>
            <a:tailEnd/>
          </a:ln>
          <a:extLst>
            <a:ext uri="{909E8E84-426E-40DD-AFC4-6F175D3DCCD1}">
              <a14:hiddenFill xmlns:a14="http://schemas.microsoft.com/office/drawing/2010/main">
                <a:noFill/>
              </a14:hiddenFill>
            </a:ext>
          </a:extLst>
        </p:spPr>
        <p:txBody>
          <a:bodyPr lIns="64263" tIns="32131" rIns="64263" bIns="32131"/>
          <a:lstStyle/>
          <a:p>
            <a:endParaRPr lang="en-GB" sz="844" dirty="0"/>
          </a:p>
        </p:txBody>
      </p:sp>
      <p:sp>
        <p:nvSpPr>
          <p:cNvPr id="16388" name="Rectangle 3"/>
          <p:cNvSpPr>
            <a:spLocks/>
          </p:cNvSpPr>
          <p:nvPr/>
        </p:nvSpPr>
        <p:spPr bwMode="auto">
          <a:xfrm>
            <a:off x="357220" y="6456228"/>
            <a:ext cx="2895451" cy="2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ct val="0"/>
              </a:spcBef>
              <a:buSzTx/>
              <a:buFontTx/>
              <a:buNone/>
            </a:pPr>
            <a:r>
              <a:rPr lang="en-US" altLang="en-US" sz="773" b="1" dirty="0">
                <a:solidFill>
                  <a:srgbClr val="BBB1A5"/>
                </a:solidFill>
                <a:latin typeface="Arial" panose="020B0604020202020204" pitchFamily="34" charset="0"/>
                <a:cs typeface="Arial" panose="020B0604020202020204" pitchFamily="34" charset="0"/>
                <a:sym typeface="Arial" panose="020B0604020202020204" pitchFamily="34" charset="0"/>
              </a:rPr>
              <a:t>© CITY &amp; GUILDS</a:t>
            </a:r>
            <a:endParaRPr lang="en-US" altLang="en-US" sz="2531" dirty="0"/>
          </a:p>
        </p:txBody>
      </p:sp>
      <p:sp>
        <p:nvSpPr>
          <p:cNvPr id="16390" name="Rectangle 6"/>
          <p:cNvSpPr>
            <a:spLocks noGrp="1" noChangeArrowheads="1"/>
          </p:cNvSpPr>
          <p:nvPr>
            <p:ph type="title"/>
          </p:nvPr>
        </p:nvSpPr>
        <p:spPr>
          <a:xfrm>
            <a:off x="354957" y="136226"/>
            <a:ext cx="7488832" cy="942107"/>
          </a:xfrm>
          <a:solidFill>
            <a:srgbClr val="FF0000"/>
          </a:solidFill>
        </p:spPr>
        <p:txBody>
          <a:bodyPr lIns="38081" tIns="38081" rIns="38081" bIns="0" anchor="ctr"/>
          <a:lstStyle/>
          <a:p>
            <a:pPr lvl="6" indent="0" algn="l" defTabSz="910796">
              <a:lnSpc>
                <a:spcPct val="90000"/>
              </a:lnSpc>
            </a:pP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Behaviours </a:t>
            </a:r>
            <a:r>
              <a:rPr lang="en-GB" sz="1100" b="1" dirty="0">
                <a:latin typeface="Arial" panose="020B0604020202020204" pitchFamily="34" charset="0"/>
                <a:ea typeface="Calibri" panose="020F0502020204030204" pitchFamily="34" charset="0"/>
                <a:cs typeface="Times New Roman" panose="02020603050405020304" pitchFamily="18" charset="0"/>
              </a:rPr>
              <a:t/>
            </a:r>
            <a:br>
              <a:rPr lang="en-GB" sz="1100" b="1" dirty="0">
                <a:latin typeface="Arial" panose="020B0604020202020204" pitchFamily="34" charset="0"/>
                <a:ea typeface="Calibri" panose="020F0502020204030204" pitchFamily="34" charset="0"/>
                <a:cs typeface="Times New Roman" panose="02020603050405020304" pitchFamily="18" charset="0"/>
              </a:rPr>
            </a:br>
            <a:endParaRPr lang="en-US" altLang="en-US" sz="4219" dirty="0"/>
          </a:p>
        </p:txBody>
      </p:sp>
      <p:sp>
        <p:nvSpPr>
          <p:cNvPr id="2" name="Rectangle 1"/>
          <p:cNvSpPr/>
          <p:nvPr/>
        </p:nvSpPr>
        <p:spPr>
          <a:xfrm>
            <a:off x="2286000" y="-10836443"/>
            <a:ext cx="4572000" cy="276999"/>
          </a:xfrm>
          <a:prstGeom prst="rect">
            <a:avLst/>
          </a:prstGeom>
        </p:spPr>
        <p:txBody>
          <a:bodyPr>
            <a:spAutoFit/>
          </a:bodyPr>
          <a:lstStyle/>
          <a:p>
            <a:r>
              <a:rPr lang="en-GB" dirty="0" smtClean="0"/>
              <a:t> </a:t>
            </a:r>
            <a:endParaRPr lang="en-GB" dirty="0"/>
          </a:p>
        </p:txBody>
      </p:sp>
      <p:graphicFrame>
        <p:nvGraphicFramePr>
          <p:cNvPr id="9" name="Table 8"/>
          <p:cNvGraphicFramePr>
            <a:graphicFrameLocks noGrp="1"/>
          </p:cNvGraphicFramePr>
          <p:nvPr>
            <p:extLst/>
          </p:nvPr>
        </p:nvGraphicFramePr>
        <p:xfrm>
          <a:off x="611560" y="1287483"/>
          <a:ext cx="6841490" cy="5156200"/>
        </p:xfrm>
        <a:graphic>
          <a:graphicData uri="http://schemas.openxmlformats.org/drawingml/2006/table">
            <a:tbl>
              <a:tblPr firstRow="1" firstCol="1" bandRow="1"/>
              <a:tblGrid>
                <a:gridCol w="6841490"/>
              </a:tblGrid>
              <a:tr h="0">
                <a:tc>
                  <a:txBody>
                    <a:bodyPr/>
                    <a:lstStyle/>
                    <a:p>
                      <a:pPr marL="0" lvl="0" indent="0" algn="l">
                        <a:lnSpc>
                          <a:spcPct val="150000"/>
                        </a:lnSpc>
                        <a:spcAft>
                          <a:spcPts val="1000"/>
                        </a:spcAft>
                        <a:buFont typeface="+mj-lt"/>
                        <a:buNone/>
                        <a:tabLst>
                          <a:tab pos="774065" algn="l"/>
                          <a:tab pos="4993640" algn="l"/>
                        </a:tabLst>
                      </a:pPr>
                      <a:r>
                        <a:rPr lang="en-GB" sz="1100" dirty="0">
                          <a:effectLst/>
                          <a:latin typeface="Arial" panose="020B0604020202020204" pitchFamily="34" charset="0"/>
                          <a:ea typeface="Calibri" panose="020F0502020204030204" pitchFamily="34" charset="0"/>
                          <a:cs typeface="Times New Roman" panose="02020603050405020304" pitchFamily="18" charset="0"/>
                        </a:rPr>
                        <a:t>The following </a:t>
                      </a:r>
                      <a:r>
                        <a:rPr lang="en-GB" sz="1100" b="1" dirty="0">
                          <a:effectLst/>
                          <a:latin typeface="Arial" panose="020B0604020202020204" pitchFamily="34" charset="0"/>
                          <a:ea typeface="Calibri" panose="020F0502020204030204" pitchFamily="34" charset="0"/>
                          <a:cs typeface="Times New Roman" panose="02020603050405020304" pitchFamily="18" charset="0"/>
                        </a:rPr>
                        <a:t>behaviours</a:t>
                      </a:r>
                      <a:r>
                        <a:rPr lang="en-GB" sz="1100" dirty="0">
                          <a:effectLst/>
                          <a:latin typeface="Arial" panose="020B0604020202020204" pitchFamily="34" charset="0"/>
                          <a:ea typeface="Calibri" panose="020F0502020204030204" pitchFamily="34" charset="0"/>
                          <a:cs typeface="Times New Roman" panose="02020603050405020304" pitchFamily="18" charset="0"/>
                        </a:rPr>
                        <a:t> underpin the delivery of services in the hair and barbering sector.  These behaviours ensure that clients receive a positive impression of both the salon and the individual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meeting the salon's standards of </a:t>
                      </a:r>
                      <a:r>
                        <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behavior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greeting the client respectfully and in a friendly manner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communicating with the client in a way that makes them feel valued and respected</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identifying and confirming the client's expectations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treating the client courteously and helpfully at all times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keeping the client informed and reassured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adapting the </a:t>
                      </a:r>
                      <a:r>
                        <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behavior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respond effectively to different client </a:t>
                      </a:r>
                      <a:r>
                        <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behavior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responding promptly to a client seeking assistance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selecting the most appropriate way of communicating with the client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checking with the client that you have fully understood their expectations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responding promptly and positively to the clients' questions and comments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allowing the client time to consider the response and give further explanation when appropriate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quickly locating information that will help the client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giving the client the information they need about the services or products offered by the salon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recognising information that the client might find complicated and checking whether they fully understand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Arial" panose="020B0604020202020204" pitchFamily="34" charset="0"/>
                        <a:buAutoNum type="arabicPeriod"/>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explaining clearly to the clients any reasons why their needs or expectations cannot be met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51658686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4376172"/>
            <a:ext cx="8474124" cy="590349"/>
          </a:xfrm>
        </p:spPr>
        <p:txBody>
          <a:bodyPr/>
          <a:lstStyle/>
          <a:p>
            <a:r>
              <a:rPr lang="en-GB" dirty="0" smtClean="0"/>
              <a:t>How can we support you?</a:t>
            </a:r>
            <a:endParaRPr lang="en-GB" dirty="0"/>
          </a:p>
        </p:txBody>
      </p:sp>
      <p:sp>
        <p:nvSpPr>
          <p:cNvPr id="4" name="Slide Number Placeholder 3"/>
          <p:cNvSpPr>
            <a:spLocks noGrp="1"/>
          </p:cNvSpPr>
          <p:nvPr>
            <p:ph type="sldNum" sz="quarter" idx="4294967295"/>
          </p:nvPr>
        </p:nvSpPr>
        <p:spPr>
          <a:xfrm>
            <a:off x="7010400" y="6353175"/>
            <a:ext cx="2133600" cy="371475"/>
          </a:xfrm>
          <a:prstGeom prst="rect">
            <a:avLst/>
          </a:prstGeom>
        </p:spPr>
        <p:txBody>
          <a:bodyPr/>
          <a:lstStyle/>
          <a:p>
            <a:pPr>
              <a:defRPr/>
            </a:pPr>
            <a:r>
              <a:rPr lang="en-US" altLang="en-US" dirty="0" smtClean="0"/>
              <a:t>30</a:t>
            </a:r>
            <a:endParaRPr lang="en-US" altLang="en-US" dirty="0"/>
          </a:p>
        </p:txBody>
      </p:sp>
      <p:pic>
        <p:nvPicPr>
          <p:cNvPr id="2050" name="Picture 2" descr="http://tse1.mm.bing.net/th?&amp;id=OIP.M182348a064e831b3e796a6662963bacdH0&amp;w=264&amp;h=198&amp;c=0&amp;pid=1.9&amp;rs=0&amp;p=0&amp;url=http%3A%2F%2Fwww.motivenutrition.com%2F2012%2F11%2F06%2Fhow-to-support-someone-through-weight-loss%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3090664" cy="23179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e1.mm.bing.net/th?&amp;id=OIP.Md04d2de6dfc13f30d66114a1ee789322o0&amp;w=300&amp;h=225&amp;c=0&amp;pid=1.9&amp;rs=0&amp;p=0&amp;url=http%3A%2F%2Frd4ed.blogspot.com%2F2013%2F03%2Fhow-to-provide-meal-time-support_17.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40768"/>
            <a:ext cx="3721596" cy="279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92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88" y="265246"/>
            <a:ext cx="7499408" cy="341046"/>
          </a:xfrm>
        </p:spPr>
        <p:txBody>
          <a:bodyPr/>
          <a:lstStyle/>
          <a:p>
            <a:r>
              <a:rPr lang="en-GB" dirty="0" smtClean="0"/>
              <a:t>Tutor support materials………                               </a:t>
            </a:r>
            <a:endParaRPr lang="en-GB" dirty="0"/>
          </a:p>
        </p:txBody>
      </p:sp>
      <p:sp>
        <p:nvSpPr>
          <p:cNvPr id="5" name="Content Placeholder 4"/>
          <p:cNvSpPr>
            <a:spLocks noGrp="1"/>
          </p:cNvSpPr>
          <p:nvPr>
            <p:ph idx="1"/>
          </p:nvPr>
        </p:nvSpPr>
        <p:spPr/>
        <p:txBody>
          <a:bodyPr/>
          <a:lstStyle/>
          <a:p>
            <a:pPr marL="342900" indent="-342900">
              <a:buFont typeface="Wingdings" panose="05000000000000000000" pitchFamily="2" charset="2"/>
              <a:buChar char="Ø"/>
            </a:pPr>
            <a:r>
              <a:rPr lang="en-GB" sz="2400" b="0" dirty="0" smtClean="0">
                <a:solidFill>
                  <a:schemeClr val="tx1"/>
                </a:solidFill>
              </a:rPr>
              <a:t>Each qualification has its own handbook</a:t>
            </a:r>
          </a:p>
          <a:p>
            <a:pPr marL="342900" indent="-342900">
              <a:buFont typeface="Wingdings" panose="05000000000000000000" pitchFamily="2" charset="2"/>
              <a:buChar char="Ø"/>
            </a:pPr>
            <a:endParaRPr lang="en-GB" sz="2400" b="0" dirty="0">
              <a:solidFill>
                <a:schemeClr val="tx1"/>
              </a:solidFill>
            </a:endParaRPr>
          </a:p>
          <a:p>
            <a:pPr marL="342900" indent="-342900">
              <a:buFont typeface="Wingdings" panose="05000000000000000000" pitchFamily="2" charset="2"/>
              <a:buChar char="Ø"/>
            </a:pPr>
            <a:r>
              <a:rPr lang="en-GB" sz="2400" b="0" dirty="0" smtClean="0">
                <a:solidFill>
                  <a:schemeClr val="tx1"/>
                </a:solidFill>
              </a:rPr>
              <a:t>Assignment/Assessment guide for Centre for the 6011 suite of qualifications</a:t>
            </a:r>
          </a:p>
          <a:p>
            <a:pPr marL="342900" indent="-342900">
              <a:buFont typeface="Wingdings" panose="05000000000000000000" pitchFamily="2" charset="2"/>
              <a:buChar char="Ø"/>
            </a:pPr>
            <a:endParaRPr lang="en-GB" sz="2400" b="0" dirty="0">
              <a:solidFill>
                <a:schemeClr val="tx1"/>
              </a:solidFill>
            </a:endParaRPr>
          </a:p>
          <a:p>
            <a:pPr marL="342900" indent="-342900">
              <a:buFont typeface="Wingdings" panose="05000000000000000000" pitchFamily="2" charset="2"/>
              <a:buChar char="Ø"/>
            </a:pPr>
            <a:r>
              <a:rPr lang="en-GB" sz="2400" b="0" dirty="0" smtClean="0">
                <a:solidFill>
                  <a:schemeClr val="tx1"/>
                </a:solidFill>
              </a:rPr>
              <a:t>Down loadable log book and units</a:t>
            </a:r>
          </a:p>
          <a:p>
            <a:pPr marL="342900" indent="-342900">
              <a:buFont typeface="Wingdings" panose="05000000000000000000" pitchFamily="2" charset="2"/>
              <a:buChar char="Ø"/>
            </a:pPr>
            <a:endParaRPr lang="en-GB" sz="2400" b="0" dirty="0">
              <a:solidFill>
                <a:schemeClr val="tx1"/>
              </a:solidFill>
            </a:endParaRPr>
          </a:p>
          <a:p>
            <a:pPr marL="342900" indent="-342900">
              <a:buFont typeface="Wingdings" panose="05000000000000000000" pitchFamily="2" charset="2"/>
              <a:buChar char="Ø"/>
            </a:pPr>
            <a:r>
              <a:rPr lang="en-GB" sz="2400" b="0" dirty="0" smtClean="0">
                <a:solidFill>
                  <a:schemeClr val="tx1"/>
                </a:solidFill>
              </a:rPr>
              <a:t>Support visits</a:t>
            </a:r>
          </a:p>
          <a:p>
            <a:pPr marL="342900" indent="-342900">
              <a:buFont typeface="Wingdings" panose="05000000000000000000" pitchFamily="2" charset="2"/>
              <a:buChar char="Ø"/>
            </a:pPr>
            <a:endParaRPr lang="en-GB" sz="2400" b="0" dirty="0">
              <a:solidFill>
                <a:schemeClr val="tx1"/>
              </a:solidFill>
            </a:endParaRPr>
          </a:p>
          <a:p>
            <a:pPr marL="342900" indent="-342900">
              <a:buFont typeface="Wingdings" panose="05000000000000000000" pitchFamily="2" charset="2"/>
              <a:buChar char="Ø"/>
            </a:pPr>
            <a:r>
              <a:rPr lang="en-GB" sz="2400" b="0" dirty="0" smtClean="0">
                <a:solidFill>
                  <a:schemeClr val="tx1"/>
                </a:solidFill>
              </a:rPr>
              <a:t>Events </a:t>
            </a:r>
            <a:endParaRPr lang="en-GB" sz="2400" b="0" dirty="0">
              <a:solidFill>
                <a:schemeClr val="tx1"/>
              </a:solidFill>
            </a:endParaRPr>
          </a:p>
        </p:txBody>
      </p:sp>
    </p:spTree>
    <p:extLst>
      <p:ext uri="{BB962C8B-B14F-4D97-AF65-F5344CB8AC3E}">
        <p14:creationId xmlns:p14="http://schemas.microsoft.com/office/powerpoint/2010/main" val="3785307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ction="ppaction://hlinksldjump"/>
          </p:cNvPr>
          <p:cNvPicPr>
            <a:picLocks noChangeAspect="1"/>
          </p:cNvPicPr>
          <p:nvPr/>
        </p:nvPicPr>
        <p:blipFill rotWithShape="1">
          <a:blip r:embed="rId4"/>
          <a:srcRect l="95361" t="31580" r="2692" b="65129"/>
          <a:stretch/>
        </p:blipFill>
        <p:spPr>
          <a:xfrm>
            <a:off x="173396" y="6273800"/>
            <a:ext cx="425302" cy="404300"/>
          </a:xfrm>
          <a:prstGeom prst="rect">
            <a:avLst/>
          </a:prstGeom>
        </p:spPr>
      </p:pic>
      <p:sp>
        <p:nvSpPr>
          <p:cNvPr id="4" name="Rectangle 3"/>
          <p:cNvSpPr/>
          <p:nvPr/>
        </p:nvSpPr>
        <p:spPr>
          <a:xfrm>
            <a:off x="5169409" y="1878895"/>
            <a:ext cx="2755392" cy="307777"/>
          </a:xfrm>
          <a:prstGeom prst="rect">
            <a:avLst/>
          </a:prstGeom>
          <a:solidFill>
            <a:schemeClr val="bg1"/>
          </a:solidFill>
        </p:spPr>
        <p:txBody>
          <a:bodyPr wrap="square">
            <a:spAutoFit/>
          </a:bodyPr>
          <a:lstStyle/>
          <a:p>
            <a:pPr marL="214313" indent="-214313">
              <a:buFont typeface="Arial" panose="020B0604020202020204" pitchFamily="34" charset="0"/>
              <a:buChar char="•"/>
              <a:defRPr/>
            </a:pPr>
            <a:endParaRPr lang="en-GB" sz="1400" dirty="0">
              <a:latin typeface="CongressSans" panose="020B0400020200020204" pitchFamily="34" charset="0"/>
            </a:endParaRPr>
          </a:p>
        </p:txBody>
      </p:sp>
      <p:sp>
        <p:nvSpPr>
          <p:cNvPr id="7" name="Title 6"/>
          <p:cNvSpPr txBox="1">
            <a:spLocks/>
          </p:cNvSpPr>
          <p:nvPr/>
        </p:nvSpPr>
        <p:spPr bwMode="auto">
          <a:xfrm>
            <a:off x="356550" y="438698"/>
            <a:ext cx="6538025" cy="436631"/>
          </a:xfrm>
          <a:prstGeom prst="rect">
            <a:avLst/>
          </a:prstGeom>
          <a:solidFill>
            <a:srgbClr val="E30613"/>
          </a:solidFill>
          <a:ln>
            <a:noFill/>
          </a:ln>
          <a:extLst/>
        </p:spPr>
        <p:txBody>
          <a:bodyPr vert="horz" wrap="none" lIns="72000" tIns="36000" rIns="72000" bIns="0" numCol="1" anchor="ctr" anchorCtr="0" compatLnSpc="1">
            <a:prstTxWarp prst="textNoShape">
              <a:avLst/>
            </a:prstTxWarp>
            <a:noAutofit/>
          </a:bodyPr>
          <a:lstStyle>
            <a:lvl1pPr algn="l" rtl="0" eaLnBrk="0" fontAlgn="base" hangingPunct="0">
              <a:lnSpc>
                <a:spcPct val="90000"/>
              </a:lnSpc>
              <a:spcBef>
                <a:spcPct val="0"/>
              </a:spcBef>
              <a:spcAft>
                <a:spcPct val="0"/>
              </a:spcAft>
              <a:defRPr sz="2200">
                <a:solidFill>
                  <a:schemeClr val="bg1"/>
                </a:solidFill>
                <a:latin typeface="+mj-lt"/>
                <a:ea typeface="+mj-ea"/>
                <a:cs typeface="+mj-cs"/>
              </a:defRPr>
            </a:lvl1pPr>
            <a:lvl2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2pPr>
            <a:lvl3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3pPr>
            <a:lvl4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4pPr>
            <a:lvl5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5pPr>
            <a:lvl6pPr marL="457200" algn="l" rtl="0" fontAlgn="base">
              <a:lnSpc>
                <a:spcPct val="90000"/>
              </a:lnSpc>
              <a:spcBef>
                <a:spcPct val="0"/>
              </a:spcBef>
              <a:spcAft>
                <a:spcPct val="0"/>
              </a:spcAft>
              <a:defRPr sz="2200">
                <a:solidFill>
                  <a:schemeClr val="bg1"/>
                </a:solidFill>
                <a:latin typeface="Arial Black" pitchFamily="34" charset="0"/>
                <a:cs typeface="Arial" pitchFamily="34" charset="0"/>
              </a:defRPr>
            </a:lvl6pPr>
            <a:lvl7pPr marL="914400" algn="l" rtl="0" fontAlgn="base">
              <a:lnSpc>
                <a:spcPct val="90000"/>
              </a:lnSpc>
              <a:spcBef>
                <a:spcPct val="0"/>
              </a:spcBef>
              <a:spcAft>
                <a:spcPct val="0"/>
              </a:spcAft>
              <a:defRPr sz="2200">
                <a:solidFill>
                  <a:schemeClr val="bg1"/>
                </a:solidFill>
                <a:latin typeface="Arial Black" pitchFamily="34" charset="0"/>
                <a:cs typeface="Arial" pitchFamily="34" charset="0"/>
              </a:defRPr>
            </a:lvl7pPr>
            <a:lvl8pPr marL="1371600" algn="l" rtl="0" fontAlgn="base">
              <a:lnSpc>
                <a:spcPct val="90000"/>
              </a:lnSpc>
              <a:spcBef>
                <a:spcPct val="0"/>
              </a:spcBef>
              <a:spcAft>
                <a:spcPct val="0"/>
              </a:spcAft>
              <a:defRPr sz="2200">
                <a:solidFill>
                  <a:schemeClr val="bg1"/>
                </a:solidFill>
                <a:latin typeface="Arial Black" pitchFamily="34" charset="0"/>
                <a:cs typeface="Arial" pitchFamily="34" charset="0"/>
              </a:defRPr>
            </a:lvl8pPr>
            <a:lvl9pPr marL="1828800" algn="l" rtl="0" fontAlgn="base">
              <a:lnSpc>
                <a:spcPct val="90000"/>
              </a:lnSpc>
              <a:spcBef>
                <a:spcPct val="0"/>
              </a:spcBef>
              <a:spcAft>
                <a:spcPct val="0"/>
              </a:spcAft>
              <a:defRPr sz="2200">
                <a:solidFill>
                  <a:schemeClr val="bg1"/>
                </a:solidFill>
                <a:latin typeface="Arial Black" pitchFamily="34" charset="0"/>
                <a:cs typeface="Arial" pitchFamily="34" charset="0"/>
              </a:defRPr>
            </a:lvl9pPr>
          </a:lstStyle>
          <a:p>
            <a:r>
              <a:rPr lang="en-GB" altLang="en-US" sz="2000" dirty="0" smtClean="0">
                <a:solidFill>
                  <a:prstClr val="white"/>
                </a:solidFill>
              </a:rPr>
              <a:t>TEXT BOOKS</a:t>
            </a:r>
            <a:endParaRPr lang="en-GB" altLang="en-US" sz="2000" dirty="0">
              <a:solidFill>
                <a:prstClr val="white"/>
              </a:solidFill>
            </a:endParaRPr>
          </a:p>
        </p:txBody>
      </p:sp>
      <p:sp>
        <p:nvSpPr>
          <p:cNvPr id="3" name="Rectangle 2"/>
          <p:cNvSpPr/>
          <p:nvPr/>
        </p:nvSpPr>
        <p:spPr>
          <a:xfrm>
            <a:off x="899592" y="1293483"/>
            <a:ext cx="2859612" cy="4278094"/>
          </a:xfrm>
          <a:prstGeom prst="rect">
            <a:avLst/>
          </a:prstGeom>
        </p:spPr>
        <p:txBody>
          <a:bodyPr wrap="square">
            <a:spAutoFit/>
          </a:bodyPr>
          <a:lstStyle/>
          <a:p>
            <a:endParaRPr lang="en-GB" sz="1600" dirty="0">
              <a:solidFill>
                <a:srgbClr val="000000"/>
              </a:solidFill>
              <a:latin typeface="Congress Sans Light Std"/>
            </a:endParaRPr>
          </a:p>
          <a:p>
            <a:r>
              <a:rPr lang="en-GB" sz="1600" dirty="0">
                <a:solidFill>
                  <a:srgbClr val="000000"/>
                </a:solidFill>
                <a:latin typeface="Congress Sans Light Std"/>
              </a:rPr>
              <a:t> </a:t>
            </a:r>
            <a:r>
              <a:rPr lang="en-GB" sz="1600" b="1" dirty="0" smtClean="0">
                <a:solidFill>
                  <a:srgbClr val="221E1F"/>
                </a:solidFill>
                <a:latin typeface="Congress Sans Light Std"/>
              </a:rPr>
              <a:t>This </a:t>
            </a:r>
            <a:r>
              <a:rPr lang="en-GB" sz="1600" b="1" dirty="0">
                <a:solidFill>
                  <a:srgbClr val="221E1F"/>
                </a:solidFill>
                <a:latin typeface="Congress Sans Light Std"/>
              </a:rPr>
              <a:t>textbook includes</a:t>
            </a:r>
            <a:r>
              <a:rPr lang="en-GB" sz="1600" b="1" dirty="0" smtClean="0">
                <a:solidFill>
                  <a:srgbClr val="221E1F"/>
                </a:solidFill>
                <a:latin typeface="Congress Sans Light Std"/>
              </a:rPr>
              <a:t>:</a:t>
            </a:r>
          </a:p>
          <a:p>
            <a:endParaRPr lang="en-GB" dirty="0">
              <a:solidFill>
                <a:srgbClr val="221E1F"/>
              </a:solidFill>
              <a:latin typeface="Congress Sans Light Std"/>
            </a:endParaRPr>
          </a:p>
          <a:p>
            <a:r>
              <a:rPr lang="en-GB" dirty="0">
                <a:solidFill>
                  <a:srgbClr val="221E1F"/>
                </a:solidFill>
                <a:latin typeface="Congress Sans Light Std"/>
              </a:rPr>
              <a:t>• </a:t>
            </a:r>
            <a:r>
              <a:rPr lang="en-GB" dirty="0" smtClean="0">
                <a:solidFill>
                  <a:srgbClr val="221E1F"/>
                </a:solidFill>
                <a:latin typeface="Congress Sans Light Std"/>
              </a:rPr>
              <a:t>Step-by-step </a:t>
            </a:r>
            <a:r>
              <a:rPr lang="en-GB" dirty="0">
                <a:solidFill>
                  <a:srgbClr val="221E1F"/>
                </a:solidFill>
                <a:latin typeface="Congress Sans Light Std"/>
              </a:rPr>
              <a:t>photo guides to the technical </a:t>
            </a:r>
            <a:r>
              <a:rPr lang="en-GB" dirty="0" smtClean="0">
                <a:solidFill>
                  <a:srgbClr val="221E1F"/>
                </a:solidFill>
                <a:latin typeface="Congress Sans Light Std"/>
              </a:rPr>
              <a:t>skills</a:t>
            </a:r>
          </a:p>
          <a:p>
            <a:endParaRPr lang="en-GB" dirty="0">
              <a:solidFill>
                <a:srgbClr val="221E1F"/>
              </a:solidFill>
              <a:latin typeface="Congress Sans Light Std"/>
            </a:endParaRPr>
          </a:p>
          <a:p>
            <a:r>
              <a:rPr lang="en-GB" dirty="0">
                <a:solidFill>
                  <a:srgbClr val="221E1F"/>
                </a:solidFill>
                <a:latin typeface="Congress Sans Light Std"/>
              </a:rPr>
              <a:t>• </a:t>
            </a:r>
            <a:r>
              <a:rPr lang="en-GB" dirty="0" smtClean="0">
                <a:solidFill>
                  <a:srgbClr val="221E1F"/>
                </a:solidFill>
                <a:latin typeface="Congress Sans Light Std"/>
              </a:rPr>
              <a:t>Workplace </a:t>
            </a:r>
            <a:r>
              <a:rPr lang="en-GB" dirty="0">
                <a:solidFill>
                  <a:srgbClr val="221E1F"/>
                </a:solidFill>
                <a:latin typeface="Congress Sans Light Std"/>
              </a:rPr>
              <a:t>values and behaviours, signposted in each technical </a:t>
            </a:r>
            <a:r>
              <a:rPr lang="en-GB" dirty="0" smtClean="0">
                <a:solidFill>
                  <a:srgbClr val="221E1F"/>
                </a:solidFill>
                <a:latin typeface="Congress Sans Light Std"/>
              </a:rPr>
              <a:t>unit</a:t>
            </a:r>
          </a:p>
          <a:p>
            <a:endParaRPr lang="en-GB" dirty="0">
              <a:solidFill>
                <a:srgbClr val="221E1F"/>
              </a:solidFill>
              <a:latin typeface="Congress Sans Light Std"/>
            </a:endParaRPr>
          </a:p>
          <a:p>
            <a:r>
              <a:rPr lang="en-GB" dirty="0">
                <a:solidFill>
                  <a:srgbClr val="221E1F"/>
                </a:solidFill>
                <a:latin typeface="Congress Sans Light Std"/>
              </a:rPr>
              <a:t>• </a:t>
            </a:r>
            <a:r>
              <a:rPr lang="en-GB" dirty="0" smtClean="0">
                <a:solidFill>
                  <a:srgbClr val="221E1F"/>
                </a:solidFill>
                <a:latin typeface="Congress Sans Light Std"/>
              </a:rPr>
              <a:t>Handy </a:t>
            </a:r>
            <a:r>
              <a:rPr lang="en-GB" dirty="0">
                <a:solidFill>
                  <a:srgbClr val="221E1F"/>
                </a:solidFill>
                <a:latin typeface="Congress Sans Light Std"/>
              </a:rPr>
              <a:t>hints and useful words to aid </a:t>
            </a:r>
            <a:r>
              <a:rPr lang="en-GB" dirty="0" smtClean="0">
                <a:solidFill>
                  <a:srgbClr val="221E1F"/>
                </a:solidFill>
                <a:latin typeface="Congress Sans Light Std"/>
              </a:rPr>
              <a:t>understanding</a:t>
            </a:r>
          </a:p>
          <a:p>
            <a:endParaRPr lang="en-GB" dirty="0">
              <a:solidFill>
                <a:srgbClr val="221E1F"/>
              </a:solidFill>
              <a:latin typeface="Congress Sans Light Std"/>
            </a:endParaRPr>
          </a:p>
          <a:p>
            <a:r>
              <a:rPr lang="en-GB" dirty="0">
                <a:solidFill>
                  <a:srgbClr val="221E1F"/>
                </a:solidFill>
                <a:latin typeface="Congress Sans Light Std"/>
              </a:rPr>
              <a:t>• </a:t>
            </a:r>
            <a:r>
              <a:rPr lang="en-GB" dirty="0" smtClean="0">
                <a:solidFill>
                  <a:srgbClr val="221E1F"/>
                </a:solidFill>
                <a:latin typeface="Congress Sans Light Std"/>
              </a:rPr>
              <a:t>Practical </a:t>
            </a:r>
            <a:r>
              <a:rPr lang="en-GB" dirty="0">
                <a:solidFill>
                  <a:srgbClr val="221E1F"/>
                </a:solidFill>
                <a:latin typeface="Congress Sans Light Std"/>
              </a:rPr>
              <a:t>activities to help apply knowledge to </a:t>
            </a:r>
            <a:r>
              <a:rPr lang="en-GB" dirty="0" smtClean="0">
                <a:solidFill>
                  <a:srgbClr val="221E1F"/>
                </a:solidFill>
                <a:latin typeface="Congress Sans Light Std"/>
              </a:rPr>
              <a:t>practice</a:t>
            </a:r>
          </a:p>
          <a:p>
            <a:endParaRPr lang="en-GB" dirty="0">
              <a:solidFill>
                <a:srgbClr val="221E1F"/>
              </a:solidFill>
              <a:latin typeface="Congress Sans Light Std"/>
            </a:endParaRPr>
          </a:p>
          <a:p>
            <a:r>
              <a:rPr lang="en-GB" dirty="0">
                <a:solidFill>
                  <a:srgbClr val="221E1F"/>
                </a:solidFill>
                <a:latin typeface="Congress Sans Light Std"/>
              </a:rPr>
              <a:t>• </a:t>
            </a:r>
            <a:r>
              <a:rPr lang="en-GB" dirty="0" smtClean="0">
                <a:solidFill>
                  <a:srgbClr val="221E1F"/>
                </a:solidFill>
                <a:latin typeface="Congress Sans Light Std"/>
              </a:rPr>
              <a:t>Essential </a:t>
            </a:r>
            <a:r>
              <a:rPr lang="en-GB" dirty="0">
                <a:solidFill>
                  <a:srgbClr val="221E1F"/>
                </a:solidFill>
                <a:latin typeface="Congress Sans Light Std"/>
              </a:rPr>
              <a:t>maths and English skills embedded in real-world </a:t>
            </a:r>
            <a:r>
              <a:rPr lang="en-GB" dirty="0" smtClean="0">
                <a:solidFill>
                  <a:srgbClr val="221E1F"/>
                </a:solidFill>
                <a:latin typeface="Congress Sans Light Std"/>
              </a:rPr>
              <a:t>scenarios</a:t>
            </a:r>
          </a:p>
          <a:p>
            <a:endParaRPr lang="en-GB" dirty="0">
              <a:solidFill>
                <a:srgbClr val="221E1F"/>
              </a:solidFill>
              <a:latin typeface="Congress Sans Light Std"/>
            </a:endParaRPr>
          </a:p>
          <a:p>
            <a:r>
              <a:rPr lang="en-GB" dirty="0">
                <a:solidFill>
                  <a:srgbClr val="221E1F"/>
                </a:solidFill>
                <a:latin typeface="Congress Sans Light Std"/>
              </a:rPr>
              <a:t>• Test Your Knowledge </a:t>
            </a:r>
            <a:r>
              <a:rPr lang="en-GB" dirty="0" smtClean="0">
                <a:solidFill>
                  <a:srgbClr val="221E1F"/>
                </a:solidFill>
                <a:latin typeface="Congress Sans Light Std"/>
              </a:rPr>
              <a:t>questions</a:t>
            </a:r>
          </a:p>
          <a:p>
            <a:endParaRPr lang="en-GB" dirty="0">
              <a:solidFill>
                <a:srgbClr val="221E1F"/>
              </a:solidFill>
              <a:latin typeface="Congress Sans Light Std"/>
            </a:endParaRPr>
          </a:p>
          <a:p>
            <a:r>
              <a:rPr lang="en-GB" dirty="0">
                <a:solidFill>
                  <a:srgbClr val="221E1F"/>
                </a:solidFill>
                <a:latin typeface="Congress Sans Light Std"/>
              </a:rPr>
              <a:t>• </a:t>
            </a:r>
            <a:r>
              <a:rPr lang="en-GB" dirty="0" smtClean="0">
                <a:solidFill>
                  <a:srgbClr val="221E1F"/>
                </a:solidFill>
                <a:latin typeface="Congress Sans Light Std"/>
              </a:rPr>
              <a:t>Eye-catching </a:t>
            </a:r>
            <a:r>
              <a:rPr lang="en-GB" dirty="0">
                <a:solidFill>
                  <a:srgbClr val="221E1F"/>
                </a:solidFill>
                <a:latin typeface="Congress Sans Light Std"/>
              </a:rPr>
              <a:t>design to engage and inspire.</a:t>
            </a:r>
            <a:endParaRPr lang="en-GB" dirty="0"/>
          </a:p>
        </p:txBody>
      </p:sp>
      <p:pic>
        <p:nvPicPr>
          <p:cNvPr id="6" name="Picture 5"/>
          <p:cNvPicPr>
            <a:picLocks noChangeAspect="1"/>
          </p:cNvPicPr>
          <p:nvPr/>
        </p:nvPicPr>
        <p:blipFill>
          <a:blip r:embed="rId5"/>
          <a:stretch>
            <a:fillRect/>
          </a:stretch>
        </p:blipFill>
        <p:spPr>
          <a:xfrm>
            <a:off x="4499992" y="1554912"/>
            <a:ext cx="2817288" cy="3605292"/>
          </a:xfrm>
          <a:prstGeom prst="rect">
            <a:avLst/>
          </a:prstGeom>
        </p:spPr>
      </p:pic>
      <p:sp>
        <p:nvSpPr>
          <p:cNvPr id="9" name="Rectangle 8"/>
          <p:cNvSpPr/>
          <p:nvPr/>
        </p:nvSpPr>
        <p:spPr>
          <a:xfrm>
            <a:off x="4499992" y="5484187"/>
            <a:ext cx="1980450" cy="954107"/>
          </a:xfrm>
          <a:prstGeom prst="rect">
            <a:avLst/>
          </a:prstGeom>
        </p:spPr>
        <p:txBody>
          <a:bodyPr wrap="square">
            <a:spAutoFit/>
          </a:bodyPr>
          <a:lstStyle/>
          <a:p>
            <a:r>
              <a:rPr lang="en-GB" sz="1400" b="1" dirty="0">
                <a:solidFill>
                  <a:srgbClr val="FF0000"/>
                </a:solidFill>
                <a:latin typeface="Congress Sans" panose="020B0400020200020204" pitchFamily="34" charset="0"/>
              </a:rPr>
              <a:t>ISBN</a:t>
            </a:r>
            <a:r>
              <a:rPr lang="en-GB" sz="1400" b="1" dirty="0">
                <a:latin typeface="Congress Sans" panose="020B0400020200020204" pitchFamily="34" charset="0"/>
              </a:rPr>
              <a:t>: 9780851933634</a:t>
            </a:r>
          </a:p>
          <a:p>
            <a:r>
              <a:rPr lang="en-GB" sz="1400" b="1" dirty="0">
                <a:solidFill>
                  <a:srgbClr val="FF0000"/>
                </a:solidFill>
                <a:latin typeface="Congress Sans" panose="020B0400020200020204" pitchFamily="34" charset="0"/>
              </a:rPr>
              <a:t>Code: </a:t>
            </a:r>
            <a:r>
              <a:rPr lang="en-GB" sz="1400" b="1" dirty="0">
                <a:latin typeface="Congress Sans" panose="020B0400020200020204" pitchFamily="34" charset="0"/>
              </a:rPr>
              <a:t>TB036003</a:t>
            </a:r>
          </a:p>
          <a:p>
            <a:r>
              <a:rPr lang="en-GB" sz="1400" b="1" dirty="0">
                <a:solidFill>
                  <a:srgbClr val="FF0000"/>
                </a:solidFill>
                <a:latin typeface="Congress Sans" panose="020B0400020200020204" pitchFamily="34" charset="0"/>
              </a:rPr>
              <a:t>Price: </a:t>
            </a:r>
            <a:r>
              <a:rPr lang="en-GB" sz="1400" b="1" dirty="0">
                <a:latin typeface="Congress Sans" panose="020B0400020200020204" pitchFamily="34" charset="0"/>
              </a:rPr>
              <a:t>£27.99</a:t>
            </a:r>
          </a:p>
          <a:p>
            <a:r>
              <a:rPr lang="en-GB" sz="1400" b="1" dirty="0" smtClean="0">
                <a:solidFill>
                  <a:srgbClr val="FF0000"/>
                </a:solidFill>
                <a:latin typeface="Congress Sans" panose="020B0400020200020204" pitchFamily="34" charset="0"/>
              </a:rPr>
              <a:t>Published</a:t>
            </a:r>
            <a:r>
              <a:rPr lang="en-GB" sz="1400" b="1" dirty="0">
                <a:solidFill>
                  <a:srgbClr val="FF0000"/>
                </a:solidFill>
                <a:latin typeface="Congress Sans" panose="020B0400020200020204" pitchFamily="34" charset="0"/>
              </a:rPr>
              <a:t>: </a:t>
            </a:r>
            <a:r>
              <a:rPr lang="en-GB" sz="1400" b="1" dirty="0">
                <a:latin typeface="Congress Sans" panose="020B0400020200020204" pitchFamily="34" charset="0"/>
              </a:rPr>
              <a:t>June 2016</a:t>
            </a:r>
          </a:p>
        </p:txBody>
      </p:sp>
    </p:spTree>
    <p:extLst>
      <p:ext uri="{BB962C8B-B14F-4D97-AF65-F5344CB8AC3E}">
        <p14:creationId xmlns:p14="http://schemas.microsoft.com/office/powerpoint/2010/main" val="1921564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ction="ppaction://hlinksldjump"/>
          </p:cNvPr>
          <p:cNvPicPr>
            <a:picLocks noChangeAspect="1"/>
          </p:cNvPicPr>
          <p:nvPr/>
        </p:nvPicPr>
        <p:blipFill rotWithShape="1">
          <a:blip r:embed="rId4"/>
          <a:srcRect l="95361" t="31580" r="2692" b="65129"/>
          <a:stretch/>
        </p:blipFill>
        <p:spPr>
          <a:xfrm>
            <a:off x="173396" y="6273800"/>
            <a:ext cx="425302" cy="404300"/>
          </a:xfrm>
          <a:prstGeom prst="rect">
            <a:avLst/>
          </a:prstGeom>
        </p:spPr>
      </p:pic>
      <p:sp>
        <p:nvSpPr>
          <p:cNvPr id="4" name="Rectangle 3"/>
          <p:cNvSpPr/>
          <p:nvPr/>
        </p:nvSpPr>
        <p:spPr>
          <a:xfrm>
            <a:off x="5169409" y="1878895"/>
            <a:ext cx="2755392" cy="307777"/>
          </a:xfrm>
          <a:prstGeom prst="rect">
            <a:avLst/>
          </a:prstGeom>
          <a:solidFill>
            <a:schemeClr val="bg1"/>
          </a:solidFill>
        </p:spPr>
        <p:txBody>
          <a:bodyPr wrap="square">
            <a:spAutoFit/>
          </a:bodyPr>
          <a:lstStyle/>
          <a:p>
            <a:pPr marL="214313" indent="-214313">
              <a:buFont typeface="Arial" panose="020B0604020202020204" pitchFamily="34" charset="0"/>
              <a:buChar char="•"/>
              <a:defRPr/>
            </a:pPr>
            <a:endParaRPr lang="en-GB" sz="1400" dirty="0">
              <a:latin typeface="CongressSans" panose="020B0400020200020204" pitchFamily="34" charset="0"/>
            </a:endParaRPr>
          </a:p>
        </p:txBody>
      </p:sp>
      <p:sp>
        <p:nvSpPr>
          <p:cNvPr id="7" name="Title 6"/>
          <p:cNvSpPr txBox="1">
            <a:spLocks/>
          </p:cNvSpPr>
          <p:nvPr/>
        </p:nvSpPr>
        <p:spPr bwMode="auto">
          <a:xfrm>
            <a:off x="356550" y="438698"/>
            <a:ext cx="6538025" cy="436631"/>
          </a:xfrm>
          <a:prstGeom prst="rect">
            <a:avLst/>
          </a:prstGeom>
          <a:solidFill>
            <a:srgbClr val="E30613"/>
          </a:solidFill>
          <a:ln>
            <a:noFill/>
          </a:ln>
          <a:extLst/>
        </p:spPr>
        <p:txBody>
          <a:bodyPr vert="horz" wrap="none" lIns="72000" tIns="36000" rIns="72000" bIns="0" numCol="1" anchor="ctr" anchorCtr="0" compatLnSpc="1">
            <a:prstTxWarp prst="textNoShape">
              <a:avLst/>
            </a:prstTxWarp>
            <a:noAutofit/>
          </a:bodyPr>
          <a:lstStyle>
            <a:lvl1pPr algn="l" rtl="0" eaLnBrk="0" fontAlgn="base" hangingPunct="0">
              <a:lnSpc>
                <a:spcPct val="90000"/>
              </a:lnSpc>
              <a:spcBef>
                <a:spcPct val="0"/>
              </a:spcBef>
              <a:spcAft>
                <a:spcPct val="0"/>
              </a:spcAft>
              <a:defRPr sz="2200">
                <a:solidFill>
                  <a:schemeClr val="bg1"/>
                </a:solidFill>
                <a:latin typeface="+mj-lt"/>
                <a:ea typeface="+mj-ea"/>
                <a:cs typeface="+mj-cs"/>
              </a:defRPr>
            </a:lvl1pPr>
            <a:lvl2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2pPr>
            <a:lvl3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3pPr>
            <a:lvl4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4pPr>
            <a:lvl5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5pPr>
            <a:lvl6pPr marL="457200" algn="l" rtl="0" fontAlgn="base">
              <a:lnSpc>
                <a:spcPct val="90000"/>
              </a:lnSpc>
              <a:spcBef>
                <a:spcPct val="0"/>
              </a:spcBef>
              <a:spcAft>
                <a:spcPct val="0"/>
              </a:spcAft>
              <a:defRPr sz="2200">
                <a:solidFill>
                  <a:schemeClr val="bg1"/>
                </a:solidFill>
                <a:latin typeface="Arial Black" pitchFamily="34" charset="0"/>
                <a:cs typeface="Arial" pitchFamily="34" charset="0"/>
              </a:defRPr>
            </a:lvl6pPr>
            <a:lvl7pPr marL="914400" algn="l" rtl="0" fontAlgn="base">
              <a:lnSpc>
                <a:spcPct val="90000"/>
              </a:lnSpc>
              <a:spcBef>
                <a:spcPct val="0"/>
              </a:spcBef>
              <a:spcAft>
                <a:spcPct val="0"/>
              </a:spcAft>
              <a:defRPr sz="2200">
                <a:solidFill>
                  <a:schemeClr val="bg1"/>
                </a:solidFill>
                <a:latin typeface="Arial Black" pitchFamily="34" charset="0"/>
                <a:cs typeface="Arial" pitchFamily="34" charset="0"/>
              </a:defRPr>
            </a:lvl7pPr>
            <a:lvl8pPr marL="1371600" algn="l" rtl="0" fontAlgn="base">
              <a:lnSpc>
                <a:spcPct val="90000"/>
              </a:lnSpc>
              <a:spcBef>
                <a:spcPct val="0"/>
              </a:spcBef>
              <a:spcAft>
                <a:spcPct val="0"/>
              </a:spcAft>
              <a:defRPr sz="2200">
                <a:solidFill>
                  <a:schemeClr val="bg1"/>
                </a:solidFill>
                <a:latin typeface="Arial Black" pitchFamily="34" charset="0"/>
                <a:cs typeface="Arial" pitchFamily="34" charset="0"/>
              </a:defRPr>
            </a:lvl8pPr>
            <a:lvl9pPr marL="1828800" algn="l" rtl="0" fontAlgn="base">
              <a:lnSpc>
                <a:spcPct val="90000"/>
              </a:lnSpc>
              <a:spcBef>
                <a:spcPct val="0"/>
              </a:spcBef>
              <a:spcAft>
                <a:spcPct val="0"/>
              </a:spcAft>
              <a:defRPr sz="2200">
                <a:solidFill>
                  <a:schemeClr val="bg1"/>
                </a:solidFill>
                <a:latin typeface="Arial Black" pitchFamily="34" charset="0"/>
                <a:cs typeface="Arial" pitchFamily="34" charset="0"/>
              </a:defRPr>
            </a:lvl9pPr>
          </a:lstStyle>
          <a:p>
            <a:r>
              <a:rPr lang="en-GB" altLang="en-US" sz="2000" dirty="0" smtClean="0">
                <a:solidFill>
                  <a:srgbClr val="FFFFFF"/>
                </a:solidFill>
              </a:rPr>
              <a:t>BEAUTY SMARTSCREEN </a:t>
            </a:r>
            <a:endParaRPr lang="en-GB" altLang="en-US" sz="2000" dirty="0">
              <a:solidFill>
                <a:prstClr val="white"/>
              </a:solidFill>
            </a:endParaRPr>
          </a:p>
        </p:txBody>
      </p:sp>
      <p:sp>
        <p:nvSpPr>
          <p:cNvPr id="2" name="Rectangle 1"/>
          <p:cNvSpPr/>
          <p:nvPr/>
        </p:nvSpPr>
        <p:spPr>
          <a:xfrm>
            <a:off x="173396" y="1376953"/>
            <a:ext cx="6615113" cy="1754326"/>
          </a:xfrm>
          <a:prstGeom prst="rect">
            <a:avLst/>
          </a:prstGeom>
        </p:spPr>
        <p:txBody>
          <a:bodyPr wrap="square">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SMARTSCREEN </a:t>
            </a:r>
            <a:r>
              <a:rPr lang="en-GB" dirty="0">
                <a:latin typeface="Calibri" panose="020F0502020204030204" pitchFamily="34" charset="0"/>
                <a:ea typeface="Calibri" panose="020F0502020204030204" pitchFamily="34" charset="0"/>
                <a:cs typeface="Times New Roman" panose="02020603050405020304" pitchFamily="18" charset="0"/>
              </a:rPr>
              <a:t>resources provided for each unit:</a:t>
            </a:r>
          </a:p>
          <a:p>
            <a:r>
              <a:rPr lang="en-GB" dirty="0">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Introduction</a:t>
            </a:r>
          </a:p>
          <a:p>
            <a:pPr marL="34290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Sample scheme of work</a:t>
            </a:r>
          </a:p>
          <a:p>
            <a:pPr marL="34290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Sample lesson plan</a:t>
            </a:r>
          </a:p>
          <a:p>
            <a:pPr marL="34290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PowerPoints</a:t>
            </a:r>
          </a:p>
          <a:p>
            <a:pPr marL="342900" indent="-342900">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Hand-outs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Activities</a:t>
            </a:r>
          </a:p>
          <a:p>
            <a:pPr marL="34290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Revision worksheets</a:t>
            </a:r>
          </a:p>
        </p:txBody>
      </p:sp>
      <p:pic>
        <p:nvPicPr>
          <p:cNvPr id="3" name="Picture 2"/>
          <p:cNvPicPr>
            <a:picLocks noChangeAspect="1"/>
          </p:cNvPicPr>
          <p:nvPr/>
        </p:nvPicPr>
        <p:blipFill>
          <a:blip r:embed="rId5"/>
          <a:stretch>
            <a:fillRect/>
          </a:stretch>
        </p:blipFill>
        <p:spPr>
          <a:xfrm>
            <a:off x="3571875" y="1803087"/>
            <a:ext cx="5079931" cy="4258494"/>
          </a:xfrm>
          <a:prstGeom prst="rect">
            <a:avLst/>
          </a:prstGeom>
        </p:spPr>
      </p:pic>
      <p:pic>
        <p:nvPicPr>
          <p:cNvPr id="5" name="Picture 4"/>
          <p:cNvPicPr>
            <a:picLocks noChangeAspect="1"/>
          </p:cNvPicPr>
          <p:nvPr/>
        </p:nvPicPr>
        <p:blipFill>
          <a:blip r:embed="rId6"/>
          <a:stretch>
            <a:fillRect/>
          </a:stretch>
        </p:blipFill>
        <p:spPr>
          <a:xfrm>
            <a:off x="170275" y="3465230"/>
            <a:ext cx="2145978" cy="3212870"/>
          </a:xfrm>
          <a:prstGeom prst="rect">
            <a:avLst/>
          </a:prstGeom>
        </p:spPr>
      </p:pic>
    </p:spTree>
    <p:extLst>
      <p:ext uri="{BB962C8B-B14F-4D97-AF65-F5344CB8AC3E}">
        <p14:creationId xmlns:p14="http://schemas.microsoft.com/office/powerpoint/2010/main" val="4148669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ction="ppaction://hlinksldjump"/>
          </p:cNvPr>
          <p:cNvPicPr>
            <a:picLocks noChangeAspect="1"/>
          </p:cNvPicPr>
          <p:nvPr/>
        </p:nvPicPr>
        <p:blipFill rotWithShape="1">
          <a:blip r:embed="rId4"/>
          <a:srcRect l="95361" t="31580" r="2692" b="65129"/>
          <a:stretch/>
        </p:blipFill>
        <p:spPr>
          <a:xfrm>
            <a:off x="173396" y="6273800"/>
            <a:ext cx="425302" cy="404300"/>
          </a:xfrm>
          <a:prstGeom prst="rect">
            <a:avLst/>
          </a:prstGeom>
        </p:spPr>
      </p:pic>
      <p:sp>
        <p:nvSpPr>
          <p:cNvPr id="4" name="Rectangle 3"/>
          <p:cNvSpPr/>
          <p:nvPr/>
        </p:nvSpPr>
        <p:spPr>
          <a:xfrm>
            <a:off x="5169409" y="1878895"/>
            <a:ext cx="2755392" cy="307777"/>
          </a:xfrm>
          <a:prstGeom prst="rect">
            <a:avLst/>
          </a:prstGeom>
          <a:solidFill>
            <a:schemeClr val="bg1"/>
          </a:solidFill>
        </p:spPr>
        <p:txBody>
          <a:bodyPr wrap="square">
            <a:spAutoFit/>
          </a:bodyPr>
          <a:lstStyle/>
          <a:p>
            <a:pPr marL="214313" indent="-214313">
              <a:buFont typeface="Arial" panose="020B0604020202020204" pitchFamily="34" charset="0"/>
              <a:buChar char="•"/>
              <a:defRPr/>
            </a:pPr>
            <a:endParaRPr lang="en-GB" sz="1400" dirty="0">
              <a:latin typeface="CongressSans" panose="020B0400020200020204" pitchFamily="34" charset="0"/>
            </a:endParaRPr>
          </a:p>
        </p:txBody>
      </p:sp>
      <p:sp>
        <p:nvSpPr>
          <p:cNvPr id="7" name="Title 6"/>
          <p:cNvSpPr txBox="1">
            <a:spLocks/>
          </p:cNvSpPr>
          <p:nvPr/>
        </p:nvSpPr>
        <p:spPr bwMode="auto">
          <a:xfrm>
            <a:off x="356550" y="438698"/>
            <a:ext cx="6538025" cy="436631"/>
          </a:xfrm>
          <a:prstGeom prst="rect">
            <a:avLst/>
          </a:prstGeom>
          <a:solidFill>
            <a:srgbClr val="E30613"/>
          </a:solidFill>
          <a:ln>
            <a:noFill/>
          </a:ln>
          <a:extLst/>
        </p:spPr>
        <p:txBody>
          <a:bodyPr vert="horz" wrap="none" lIns="72000" tIns="36000" rIns="72000" bIns="0" numCol="1" anchor="ctr" anchorCtr="0" compatLnSpc="1">
            <a:prstTxWarp prst="textNoShape">
              <a:avLst/>
            </a:prstTxWarp>
            <a:noAutofit/>
          </a:bodyPr>
          <a:lstStyle>
            <a:lvl1pPr algn="l" rtl="0" eaLnBrk="0" fontAlgn="base" hangingPunct="0">
              <a:lnSpc>
                <a:spcPct val="90000"/>
              </a:lnSpc>
              <a:spcBef>
                <a:spcPct val="0"/>
              </a:spcBef>
              <a:spcAft>
                <a:spcPct val="0"/>
              </a:spcAft>
              <a:defRPr sz="2200">
                <a:solidFill>
                  <a:schemeClr val="bg1"/>
                </a:solidFill>
                <a:latin typeface="+mj-lt"/>
                <a:ea typeface="+mj-ea"/>
                <a:cs typeface="+mj-cs"/>
              </a:defRPr>
            </a:lvl1pPr>
            <a:lvl2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2pPr>
            <a:lvl3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3pPr>
            <a:lvl4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4pPr>
            <a:lvl5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5pPr>
            <a:lvl6pPr marL="457200" algn="l" rtl="0" fontAlgn="base">
              <a:lnSpc>
                <a:spcPct val="90000"/>
              </a:lnSpc>
              <a:spcBef>
                <a:spcPct val="0"/>
              </a:spcBef>
              <a:spcAft>
                <a:spcPct val="0"/>
              </a:spcAft>
              <a:defRPr sz="2200">
                <a:solidFill>
                  <a:schemeClr val="bg1"/>
                </a:solidFill>
                <a:latin typeface="Arial Black" pitchFamily="34" charset="0"/>
                <a:cs typeface="Arial" pitchFamily="34" charset="0"/>
              </a:defRPr>
            </a:lvl6pPr>
            <a:lvl7pPr marL="914400" algn="l" rtl="0" fontAlgn="base">
              <a:lnSpc>
                <a:spcPct val="90000"/>
              </a:lnSpc>
              <a:spcBef>
                <a:spcPct val="0"/>
              </a:spcBef>
              <a:spcAft>
                <a:spcPct val="0"/>
              </a:spcAft>
              <a:defRPr sz="2200">
                <a:solidFill>
                  <a:schemeClr val="bg1"/>
                </a:solidFill>
                <a:latin typeface="Arial Black" pitchFamily="34" charset="0"/>
                <a:cs typeface="Arial" pitchFamily="34" charset="0"/>
              </a:defRPr>
            </a:lvl7pPr>
            <a:lvl8pPr marL="1371600" algn="l" rtl="0" fontAlgn="base">
              <a:lnSpc>
                <a:spcPct val="90000"/>
              </a:lnSpc>
              <a:spcBef>
                <a:spcPct val="0"/>
              </a:spcBef>
              <a:spcAft>
                <a:spcPct val="0"/>
              </a:spcAft>
              <a:defRPr sz="2200">
                <a:solidFill>
                  <a:schemeClr val="bg1"/>
                </a:solidFill>
                <a:latin typeface="Arial Black" pitchFamily="34" charset="0"/>
                <a:cs typeface="Arial" pitchFamily="34" charset="0"/>
              </a:defRPr>
            </a:lvl8pPr>
            <a:lvl9pPr marL="1828800" algn="l" rtl="0" fontAlgn="base">
              <a:lnSpc>
                <a:spcPct val="90000"/>
              </a:lnSpc>
              <a:spcBef>
                <a:spcPct val="0"/>
              </a:spcBef>
              <a:spcAft>
                <a:spcPct val="0"/>
              </a:spcAft>
              <a:defRPr sz="2200">
                <a:solidFill>
                  <a:schemeClr val="bg1"/>
                </a:solidFill>
                <a:latin typeface="Arial Black" pitchFamily="34" charset="0"/>
                <a:cs typeface="Arial" pitchFamily="34" charset="0"/>
              </a:defRPr>
            </a:lvl9pPr>
          </a:lstStyle>
          <a:p>
            <a:r>
              <a:rPr lang="en-GB" altLang="en-US" sz="2000" dirty="0">
                <a:solidFill>
                  <a:srgbClr val="FFFFFF"/>
                </a:solidFill>
              </a:rPr>
              <a:t>BEAUTY SMARTSCREEN PLUS </a:t>
            </a:r>
            <a:endParaRPr lang="en-GB" altLang="en-US" sz="2000" dirty="0">
              <a:solidFill>
                <a:prstClr val="white"/>
              </a:solidFill>
            </a:endParaRPr>
          </a:p>
        </p:txBody>
      </p:sp>
      <p:sp>
        <p:nvSpPr>
          <p:cNvPr id="2" name="Rectangle 1"/>
          <p:cNvSpPr/>
          <p:nvPr/>
        </p:nvSpPr>
        <p:spPr>
          <a:xfrm>
            <a:off x="173396" y="1404484"/>
            <a:ext cx="6243353" cy="2862322"/>
          </a:xfrm>
          <a:prstGeom prst="rect">
            <a:avLst/>
          </a:prstGeom>
        </p:spPr>
        <p:txBody>
          <a:bodyPr wrap="square">
            <a:spAutoFit/>
          </a:bodyPr>
          <a:lstStyle/>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In addition, the following units also contain </a:t>
            </a:r>
            <a:r>
              <a:rPr lang="en-GB"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video e-learning</a:t>
            </a:r>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303 Provide body massage</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304 Provide facial electrotherapy treatments</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305 Provide body electrotherapy treatments</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306 Provide dry spa treatments</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307 Provide electrical epilation</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308 Provide Indian head massage</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309 Tanning treatments</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311 Provide individual </a:t>
            </a:r>
            <a:r>
              <a:rPr lang="en-GB"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semi-permanent</a:t>
            </a:r>
          </a:p>
          <a:p>
            <a:r>
              <a:rPr lang="en-GB"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lash treatments</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GB"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320 Provide hot stone treatments</a:t>
            </a:r>
          </a:p>
          <a:p>
            <a:endPar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endParaRPr lang="en-GB"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hlinkClick r:id="rId5"/>
          </p:cNvPr>
          <p:cNvPicPr>
            <a:picLocks noChangeAspect="1"/>
          </p:cNvPicPr>
          <p:nvPr/>
        </p:nvPicPr>
        <p:blipFill>
          <a:blip r:embed="rId6"/>
          <a:stretch>
            <a:fillRect/>
          </a:stretch>
        </p:blipFill>
        <p:spPr>
          <a:xfrm>
            <a:off x="4041024" y="2835645"/>
            <a:ext cx="4751449" cy="3027785"/>
          </a:xfrm>
          <a:prstGeom prst="rect">
            <a:avLst/>
          </a:prstGeom>
        </p:spPr>
      </p:pic>
    </p:spTree>
    <p:extLst>
      <p:ext uri="{BB962C8B-B14F-4D97-AF65-F5344CB8AC3E}">
        <p14:creationId xmlns:p14="http://schemas.microsoft.com/office/powerpoint/2010/main" val="2524641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859" y="2060854"/>
            <a:ext cx="1524000" cy="1524000"/>
          </a:xfrm>
          <a:prstGeom prst="rect">
            <a:avLst/>
          </a:prstGeom>
        </p:spPr>
      </p:pic>
      <p:sp>
        <p:nvSpPr>
          <p:cNvPr id="113" name="Shape 113"/>
          <p:cNvSpPr/>
          <p:nvPr/>
        </p:nvSpPr>
        <p:spPr>
          <a:xfrm>
            <a:off x="357188" y="6456363"/>
            <a:ext cx="2895600" cy="139700"/>
          </a:xfrm>
          <a:prstGeom prst="rect">
            <a:avLst/>
          </a:prstGeom>
          <a:ln w="12700">
            <a:miter lim="400000"/>
          </a:ln>
          <a:extLst>
            <a:ext uri="{C572A759-6A51-4108-AA02-DFA0A04FC94B}"/>
          </a:extLst>
        </p:spPr>
        <p:txBody>
          <a:bodyPr lIns="0" tIns="0" rIns="0" bIns="0">
            <a:spAutoFit/>
          </a:bodyPr>
          <a:lstStyle>
            <a:lvl1pPr defTabSz="914400">
              <a:defRPr sz="900" b="1">
                <a:solidFill>
                  <a:srgbClr val="BBB1A5"/>
                </a:solidFill>
                <a:uFill>
                  <a:solidFill>
                    <a:srgbClr val="BBB1A5"/>
                  </a:solidFill>
                </a:uFill>
              </a:defRPr>
            </a:lvl1pPr>
          </a:lstStyle>
          <a:p>
            <a:pPr algn="l" rtl="0" fontAlgn="base">
              <a:spcBef>
                <a:spcPct val="0"/>
              </a:spcBef>
              <a:spcAft>
                <a:spcPct val="0"/>
              </a:spcAft>
              <a:defRPr sz="1800" b="0">
                <a:solidFill>
                  <a:srgbClr val="000000"/>
                </a:solidFill>
                <a:uFillTx/>
              </a:defRPr>
            </a:pPr>
            <a:r>
              <a:rPr sz="1800" b="0" kern="1200" dirty="0">
                <a:solidFill>
                  <a:srgbClr val="000000"/>
                </a:solidFill>
                <a:uFillTx/>
                <a:latin typeface="Arial" panose="020B0604020202020204" pitchFamily="34" charset="0"/>
              </a:rPr>
              <a:t>© CITY &amp; GUILDS</a:t>
            </a:r>
          </a:p>
        </p:txBody>
      </p:sp>
      <p:sp>
        <p:nvSpPr>
          <p:cNvPr id="121" name="Shape 121"/>
          <p:cNvSpPr/>
          <p:nvPr/>
        </p:nvSpPr>
        <p:spPr>
          <a:xfrm>
            <a:off x="0" y="2609850"/>
            <a:ext cx="9144000" cy="266700"/>
          </a:xfrm>
          <a:prstGeom prst="rect">
            <a:avLst/>
          </a:prstGeom>
          <a:ln w="12700">
            <a:miter lim="400000"/>
          </a:ln>
          <a:extLst>
            <a:ext uri="{C572A759-6A51-4108-AA02-DFA0A04FC94B}"/>
          </a:extLst>
        </p:spPr>
        <p:txBody>
          <a:bodyPr lIns="0" tIns="0" rIns="0" bIns="0" anchor="ctr">
            <a:spAutoFit/>
          </a:bodyPr>
          <a:lstStyle>
            <a:lvl1pPr defTabSz="914400">
              <a:tabLst>
                <a:tab pos="3860800" algn="l"/>
              </a:tabLst>
              <a:defRPr sz="1100"/>
            </a:lvl1pPr>
          </a:lstStyle>
          <a:p>
            <a:pPr algn="l" rtl="0" fontAlgn="base">
              <a:spcBef>
                <a:spcPct val="0"/>
              </a:spcBef>
              <a:spcAft>
                <a:spcPct val="0"/>
              </a:spcAft>
              <a:defRPr sz="1800">
                <a:uFillTx/>
              </a:defRPr>
            </a:pPr>
            <a:r>
              <a:rPr sz="1800" kern="1200" dirty="0">
                <a:solidFill>
                  <a:srgbClr val="000000"/>
                </a:solidFill>
                <a:uFill>
                  <a:solidFill/>
                </a:uFill>
                <a:latin typeface="Arial" panose="020B0604020202020204" pitchFamily="34" charset="0"/>
              </a:rPr>
              <a:t>	</a:t>
            </a:r>
          </a:p>
        </p:txBody>
      </p:sp>
      <p:pic>
        <p:nvPicPr>
          <p:cNvPr id="52237" name="steiner_logo.jpg" descr="steiner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0908" y="1145693"/>
            <a:ext cx="2292822" cy="82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2239" name="sterex.png" descr="stere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076" y="5986463"/>
            <a:ext cx="24955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3" name="Shape 133"/>
          <p:cNvSpPr/>
          <p:nvPr/>
        </p:nvSpPr>
        <p:spPr>
          <a:xfrm>
            <a:off x="150813" y="2762250"/>
            <a:ext cx="9145587" cy="266700"/>
          </a:xfrm>
          <a:prstGeom prst="rect">
            <a:avLst/>
          </a:prstGeom>
          <a:ln w="12700">
            <a:miter lim="400000"/>
          </a:ln>
          <a:extLst>
            <a:ext uri="{C572A759-6A51-4108-AA02-DFA0A04FC94B}"/>
          </a:extLst>
        </p:spPr>
        <p:txBody>
          <a:bodyPr lIns="0" tIns="0" rIns="0" bIns="0" anchor="ctr">
            <a:spAutoFit/>
          </a:bodyPr>
          <a:lstStyle>
            <a:lvl1pPr defTabSz="914400">
              <a:tabLst>
                <a:tab pos="3860800" algn="l"/>
              </a:tabLst>
              <a:defRPr sz="1100"/>
            </a:lvl1pPr>
          </a:lstStyle>
          <a:p>
            <a:pPr algn="l" rtl="0" fontAlgn="base">
              <a:spcBef>
                <a:spcPct val="0"/>
              </a:spcBef>
              <a:spcAft>
                <a:spcPct val="0"/>
              </a:spcAft>
              <a:defRPr sz="1800">
                <a:uFillTx/>
              </a:defRPr>
            </a:pPr>
            <a:r>
              <a:rPr sz="1800" kern="1200" dirty="0">
                <a:solidFill>
                  <a:srgbClr val="000000"/>
                </a:solidFill>
                <a:uFill>
                  <a:solidFill/>
                </a:uFill>
                <a:latin typeface="Arial" panose="020B0604020202020204" pitchFamily="34" charset="0"/>
              </a:rPr>
              <a:t>	</a:t>
            </a:r>
          </a:p>
        </p:txBody>
      </p:sp>
      <p:sp>
        <p:nvSpPr>
          <p:cNvPr id="29" name="Title 6"/>
          <p:cNvSpPr txBox="1">
            <a:spLocks/>
          </p:cNvSpPr>
          <p:nvPr/>
        </p:nvSpPr>
        <p:spPr bwMode="auto">
          <a:xfrm>
            <a:off x="357187" y="265243"/>
            <a:ext cx="5905501" cy="39283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2000" tIns="36000" rIns="72000" bIns="0" numCol="1" anchor="ctr" anchorCtr="0" compatLnSpc="1">
            <a:prstTxWarp prst="textNoShape">
              <a:avLst/>
            </a:prstTxWarp>
            <a:normAutofit/>
          </a:bodyPr>
          <a:lstStyle>
            <a:lvl1pPr algn="l" rtl="0" eaLnBrk="0" fontAlgn="base" hangingPunct="0">
              <a:lnSpc>
                <a:spcPct val="90000"/>
              </a:lnSpc>
              <a:spcBef>
                <a:spcPct val="0"/>
              </a:spcBef>
              <a:spcAft>
                <a:spcPct val="0"/>
              </a:spcAft>
              <a:defRPr sz="2200">
                <a:solidFill>
                  <a:schemeClr val="bg1"/>
                </a:solidFill>
                <a:latin typeface="+mj-lt"/>
                <a:ea typeface="+mj-ea"/>
                <a:cs typeface="+mj-cs"/>
              </a:defRPr>
            </a:lvl1pPr>
            <a:lvl2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2pPr>
            <a:lvl3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3pPr>
            <a:lvl4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4pPr>
            <a:lvl5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5pPr>
            <a:lvl6pPr marL="457200" algn="l" rtl="0" fontAlgn="base">
              <a:lnSpc>
                <a:spcPct val="90000"/>
              </a:lnSpc>
              <a:spcBef>
                <a:spcPct val="0"/>
              </a:spcBef>
              <a:spcAft>
                <a:spcPct val="0"/>
              </a:spcAft>
              <a:defRPr sz="2200">
                <a:solidFill>
                  <a:schemeClr val="bg1"/>
                </a:solidFill>
                <a:latin typeface="Arial Black" pitchFamily="34" charset="0"/>
                <a:cs typeface="Arial" pitchFamily="34" charset="0"/>
              </a:defRPr>
            </a:lvl6pPr>
            <a:lvl7pPr marL="914400" algn="l" rtl="0" fontAlgn="base">
              <a:lnSpc>
                <a:spcPct val="90000"/>
              </a:lnSpc>
              <a:spcBef>
                <a:spcPct val="0"/>
              </a:spcBef>
              <a:spcAft>
                <a:spcPct val="0"/>
              </a:spcAft>
              <a:defRPr sz="2200">
                <a:solidFill>
                  <a:schemeClr val="bg1"/>
                </a:solidFill>
                <a:latin typeface="Arial Black" pitchFamily="34" charset="0"/>
                <a:cs typeface="Arial" pitchFamily="34" charset="0"/>
              </a:defRPr>
            </a:lvl7pPr>
            <a:lvl8pPr marL="1371600" algn="l" rtl="0" fontAlgn="base">
              <a:lnSpc>
                <a:spcPct val="90000"/>
              </a:lnSpc>
              <a:spcBef>
                <a:spcPct val="0"/>
              </a:spcBef>
              <a:spcAft>
                <a:spcPct val="0"/>
              </a:spcAft>
              <a:defRPr sz="2200">
                <a:solidFill>
                  <a:schemeClr val="bg1"/>
                </a:solidFill>
                <a:latin typeface="Arial Black" pitchFamily="34" charset="0"/>
                <a:cs typeface="Arial" pitchFamily="34" charset="0"/>
              </a:defRPr>
            </a:lvl8pPr>
            <a:lvl9pPr marL="1828800" algn="l" rtl="0" fontAlgn="base">
              <a:lnSpc>
                <a:spcPct val="90000"/>
              </a:lnSpc>
              <a:spcBef>
                <a:spcPct val="0"/>
              </a:spcBef>
              <a:spcAft>
                <a:spcPct val="0"/>
              </a:spcAft>
              <a:defRPr sz="2200">
                <a:solidFill>
                  <a:schemeClr val="bg1"/>
                </a:solidFill>
                <a:latin typeface="Arial Black" pitchFamily="34" charset="0"/>
                <a:cs typeface="Arial" pitchFamily="34" charset="0"/>
              </a:defRPr>
            </a:lvl9pPr>
          </a:lstStyle>
          <a:p>
            <a:pPr>
              <a:defRPr/>
            </a:pPr>
            <a:r>
              <a:rPr lang="en-GB" altLang="en-US" sz="1800" dirty="0" smtClean="0">
                <a:solidFill>
                  <a:prstClr val="white"/>
                </a:solidFill>
              </a:rPr>
              <a:t>EMPLOYER SUPPORT…..Beauty/Spa Therapy</a:t>
            </a:r>
            <a:endParaRPr lang="en-GB" sz="1800" b="1" dirty="0">
              <a:solidFill>
                <a:srgbClr val="FFFFFF"/>
              </a:solidFill>
            </a:endParaRPr>
          </a:p>
        </p:txBody>
      </p:sp>
      <p:sp>
        <p:nvSpPr>
          <p:cNvPr id="30" name="Rectangle 29"/>
          <p:cNvSpPr/>
          <p:nvPr/>
        </p:nvSpPr>
        <p:spPr>
          <a:xfrm>
            <a:off x="286542" y="672969"/>
            <a:ext cx="6199983" cy="307777"/>
          </a:xfrm>
          <a:prstGeom prst="rect">
            <a:avLst/>
          </a:prstGeom>
          <a:solidFill>
            <a:srgbClr val="FFFFFF"/>
          </a:solidFill>
        </p:spPr>
        <p:txBody>
          <a:bodyPr wrap="square">
            <a:spAutoFit/>
          </a:bodyPr>
          <a:lstStyle/>
          <a:p>
            <a:pPr defTabSz="914400"/>
            <a:r>
              <a:rPr lang="en-GB" sz="1400" dirty="0" smtClean="0">
                <a:solidFill>
                  <a:srgbClr val="000000"/>
                </a:solidFill>
              </a:rPr>
              <a:t>QUALIFICATIONS DESIGNED </a:t>
            </a:r>
            <a:r>
              <a:rPr lang="en-GB" sz="1400" dirty="0">
                <a:solidFill>
                  <a:srgbClr val="000000"/>
                </a:solidFill>
              </a:rPr>
              <a:t>WITH LEADING EMPLOYERS </a:t>
            </a:r>
          </a:p>
        </p:txBody>
      </p:sp>
      <p:pic>
        <p:nvPicPr>
          <p:cNvPr id="32" name="Picture 31" descr="FHT-AVR-CORPORAT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379" y="1220239"/>
            <a:ext cx="2905125" cy="1165225"/>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453" y="4685020"/>
            <a:ext cx="1524000" cy="1524000"/>
          </a:xfrm>
          <a:prstGeom prst="rect">
            <a:avLst/>
          </a:prstGeom>
        </p:spPr>
      </p:pic>
      <p:pic>
        <p:nvPicPr>
          <p:cNvPr id="35" name="Picture 34"/>
          <p:cNvPicPr/>
          <p:nvPr/>
        </p:nvPicPr>
        <p:blipFill rotWithShape="1">
          <a:blip r:embed="rId7" cstate="print">
            <a:extLst>
              <a:ext uri="{28A0092B-C50C-407E-A947-70E740481C1C}">
                <a14:useLocalDpi xmlns:a14="http://schemas.microsoft.com/office/drawing/2010/main" val="0"/>
              </a:ext>
            </a:extLst>
          </a:blip>
          <a:srcRect l="71509" t="14470" r="2589" b="5888"/>
          <a:stretch/>
        </p:blipFill>
        <p:spPr bwMode="auto">
          <a:xfrm>
            <a:off x="7175009" y="4354547"/>
            <a:ext cx="1481455" cy="914606"/>
          </a:xfrm>
          <a:prstGeom prst="rect">
            <a:avLst/>
          </a:prstGeom>
          <a:noFill/>
          <a:ln>
            <a:noFill/>
          </a:ln>
          <a:extLst>
            <a:ext uri="{53640926-AAD7-44D8-BBD7-CCE9431645EC}">
              <a14:shadowObscured xmlns:a14="http://schemas.microsoft.com/office/drawing/2010/main"/>
            </a:ext>
          </a:extLst>
        </p:spPr>
      </p:pic>
      <p:sp>
        <p:nvSpPr>
          <p:cNvPr id="4" name="AutoShape 2" descr="Image result for ESSIE LORE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2688" y="2285322"/>
            <a:ext cx="2630497" cy="393309"/>
          </a:xfrm>
          <a:prstGeom prst="rect">
            <a:avLst/>
          </a:prstGeom>
        </p:spPr>
      </p:pic>
      <p:pic>
        <p:nvPicPr>
          <p:cNvPr id="1028" name="Picture 4" descr="http://tse1.mm.bing.net/th?&amp;id=OIP.Ma2d5808f7f7dda4d28b21e37779217b9o0&amp;w=235&amp;h=119&amp;c=0&amp;pid=1.9&amp;rs=0&amp;p=0&amp;url=http%3A%2F%2Fwww.bedfordlodgehotelspa.co.uk%2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485" y="2557078"/>
            <a:ext cx="1413937" cy="7252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connectdacorum.org.uk/images/members/businesses/Champneys.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0929" y="3446107"/>
            <a:ext cx="3204232" cy="6745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Image result for elemis logo 2016"/>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6" descr="data:image/png;base64,iVBORw0KGgoAAAANSUhEUgAAAboAAAByCAMAAAAS5eTaAAAAz1BMVEX///8ABIwAAIkAAIYAAItRU6wAAIQnKZ85O6EAAH2VlstDRac2N5/x8vv4+Px9fbbh4fKlptOsrM5tbrIxM6AAAHvHyObOz+yOj8hmZ7aFhsKpqdIAAJBrbLgMD5Sam818fcC6u9/r7PvZ2vJJSqLNzeFcXrETFpre3utfYLO5uuCXl8ImJ5VFRaEtL6BaW6kdH5d+f75zdLre3/Rub7jHx90YG5ZkZarS0+VQUrCnp8wLDYwAAJixstwfIJQ9Pp14ebSJir1hZL44O6mFhsuHN5MYAAASyklEQVR4nO2dfWOiuNbAaRKjUWGhY60irYqtM+1WW223O7OztrvPc7//Z7rkBUggQVDszt7h/LHbwRBO8ktOXk9iWY38kOJ+9bp/j3uDdiT91l8j79Y1B756ah8sTy/6OIf7g5SU1hHavfr6OG97QrWtc4Rm0/gzO0OAYT9VxSsT4213hWAkACAhAET/RK3pQhvexehwAVBfJv6CaRgSlsoJvVySY7QL9GhasXZwcLhm2zjfADIUgHc5E/YWksUsiKChs7xEuQyDzWX+FRdqQpcVBPTofgFpGFxQ4/fKJT5Gu2t9hvWTDIKGerlfhjiNxIClL3HAdnF0874eW5rR8HWUrQM/IbpOkkkI603RfgnSjD4e3aKDi7gJXSHMmN2fGt0ZOtBkbqVcOxqdD6XsqpCenxvdGRwdotZQVutIdE4P7q9yPD2BGstPjg7B5wPUupYz+zh0zro0gAadgu4M9KtrNVPy7Dh0nXLGkqWnQaegO8PdI5U6Ct1Wk/18OCcGePLzBp2KrrrJfFXbpmPQ5dKHIMaff9/4Xc/rjjaf2gCno4ZCdAhWFf14+zToQFXlDENyFV1lk7nJFPZj0A1UVRB+G2XG3s/zzQDzLmgROtQ7n0y7VWSo1+gk6MByMqmkXPdWH2kG3RmsZDIvsx3CI9ApPdUI3LtmziSScHKDo68WoQPjKmkokJOgO3zqIyNZdMgwnaeXt2xX/gh0LbmPgnDBTGfY/Y5Bgy6L7gx0yr/s5/oGh6OzlV4Inhd/eddZqQ8adDTqadl3b/Pj58PRzZWRfeXJgQbdWRWT2c7PfByObiT3M4LK6WjQsZSXNJl5c3kMup6UTQek7l+E7qDpRo1o0J0VdRFSWehm+A9HJ4eAhs56gfyL0FWe9jCIDh0yjFBVedJNFB+MzpHH9pV6uVwadCLtvf0vjrQzTwejs4MGXUXRoithMp/1s3I1oWsMZgnRo0Non8kcaN+ryWCCq8rpaNAlqW8Vv6Y3l3V1UxCsvNfiJ0cnz2cUm8xneTBez1KrOg92vWfrUU5+bnRoLbErNpnymiiQbefh6KZKPQbXFXPq50YHfpEH2UUmsyuHe5/Usq1oofZ7ECg1uExERgc3lV41y2nQVUuYWWR0n5SFU2zayWw9S9skEXTrQZdfrutX6WdK6BA4ZqOyLKdAhwwLp9VFRTeEssk0tTfv8pzVyPLqQedlez4I98rDS9GhfasO5eUE6A7f7ZoTFZ2yPcRkMuVWCa2tutBl90pQDXDbK1lGE3TASG4x7M4+3aw/B5/Xrb/8eYksrB8dAPoFZKrdaPZp1b4OPg8eZ/68xEaTDDpH3pqH73VvuHLNpL34utANNaN8BOG2VDHl6BDAPZ21fJ5sPmNM9yZx7xO6Vwmj8XxPuagZXaTdUpf2hbf9M6/ddp/JyaBT8g8BXdI62Sn+utBpd4TR9L55+4cKUYGiriTLfKEOd1dI63wShUebwphrRMe0u8qXQneyNGmHg25h0cqis15kk7nMv6CYyzZ9Uhs6q6cf6EdpuzLZmVieSdDZ3udifp4ODD5DccxFSzD1obsI3rf5Or4YvRVrh4p6ozl0TlBoMkOcMZd1onM6hkmaqMi+TYqtm5P72bn0nyBExpwRaVibm5Xa0Gm0s4ez7/u1w+/m3nIOnbLTILvvSrsiWh86y2oZ3XyiIuhXmGKx5+NrXMqBAQBjo1IfuoyEu2WACz3REu2QsanPo7PGMorMxIQnc30Sz2r19DG7aCEIZuVGbO50hYp99NR4TX3Sk6BzFt13UEE7YNiGqUPnKHOZSrJC+YtYtD+1orOGr+a6EvHYW/Ps+csb3p8zrNsAMevYIWhoSetHF96Pv+N9ZlLVDiDDlzXorHujyZTniOFMPKwXneX4oKjlDiZyYNWauPNZp6jdjyOJ8gW9jafe8OuX2910+wSBXqVj0anaPd9vC/tMsnbtT0y7y9306hU/6WPXobOWMiFp7WyiMI2f1owuIjAu6nbhlfR+gFbb0Xw4HM5H21ZQorbRTiX4Nv2q6OBOT4LOIai17VLtzv2XFSqpHVpmtTOMEbTolO2sOGnFQ/3j2tFFBXQMzWZT7lcscOwJBMFeM0Q9NfDr6LL0JOKxtW5OqmgXVTe87n4tHbsWnbVTqlec1Ja+Mp4AXVRMfGCEhyRfsnkJz/M0Z268SgCObus8UkE7uNxVmjfXo9NSmmh5nghdJLuBsf+MZ0moISjjT0lz5nFXdf32+G7KrlTJQgCjq32zcjkxoNOYzNDU8TwVushubhDWg5HYuf192RNxA4/3B6y11NDDXBR0mFNuL9X3URnRaaqYwVyeEl0k85Z+YC1vwOiabSvPmcfKJZpLHYMDZ1PUO6EzlVcHLlKZ0KmkXrLNn5z7J0UX1fbRtabqKTuPwhnSzqDR5u26uiVKpJ5xnXsFtPPqVLu37fBg7YzoVPt4aZvH6SdGF8l8lS+5dKUwFbur7EpiCycYvrW8xTFr0nUNycONRjvwsJwcNcw3olPnvB7GciVUZ8dOjy5qMh5zR+GoezxCeUHjqd9pbby5fexWgpPsTUFvkXa+NzwgF1Qxo7NWkuJI/jszJ/0R6CJ4q0xvRPXkUrYV1eVLUxs6eRUUGvf8VJQCdK6h8c/uN/oYdFFri9SKB+UVKQVdXR5sp0E32R++lBSgs6Zav4Lc+utHobPCB4UduJF+a9Cp0tcMqvIbxT4MneUMlOZe/liDThVXU+1w7ssfh07t9p5BaSWrQZeRbm5AAla5QB+ITt2sCf4v/aFBl5WsLxaC+Xz/SHSO7JyC/j/9oUGXledML1PnAPSR6JRJHnlU3qDLiepIpzGXH4xuJqN7TZ836PIim0y9I0aDbq/8M+gWksnUH2T0oejuZHTt9HmDTiOp0x141wb4UHTvshGQzhlv0OkkPk/KdFbrR6Kz5RUE0PQw96C7FfO+Jk/af2xcB/+T/tCg0wo/atZ4QO1HolOPd5e8BRp0eqFOi+YD++pBN9I682VEceNCUPqlQaeXSwwANh6TWQs6F+K3vXs01KUMxeu2QWf69OOj2dOrJnRRLbou9oHcqIutyprl6Zdajzlb4KOXWstKPehoLiEIxsZtNsO2OheOlAvXlBPXnzoF0stLx3Bah4wO6V7USydXdBRf4Yeq2hm6hz8UOraHK1h6bi6EO13nDndXzKJ6z0HhTX462X/PwZn+Ra2QbESKm3xl7fbfc/AjoOP0YLC6muzmCzsSd7jzlg95F4TMDpnjbhcxHM30i2apuYzgbES6Ew7Ka7f/dpEfBB3TlvLD1L9MeMBpskdtMhp0h0hd3ZRKAl+Oe1/NnAbdEei+VMt6mD0nt0F3iPwD6OB79jsNukPkww0mwvlTExt0h0g9E2GDsld9nkGgGdQ26A6RetA5G1QGHgL4pY5ujhrpvxJd/0dBZ1m2199zLgU91Wurn0sMSfkRc+kh+QYfFltuSL44SrszfaY+ptpJnqKVZJ7qZbrg0FrBVJNcmUyFnlWD9S7zCEGMWhPjJOfoW+tg+WaYrw7vDosuP4c6O0Y7w8R/OLuKpfiUugLpJlG8mE7W+SppUry6Yw+7rQegHDFIh+fweuXPj/ZrauTkYn/deZtlj83HfltuPG8YNtgaaaSRRhpppJFGGmmkkUYaaaSRRhpppJFGGmmkkUYaaeR/Q8TlSLadeVBdbM1fVqj5yzY4CunClpWj7zWVkq0uh7pfVLcP98sX1xA0eZrEJcXqZCPSicuW01EvuWzCSzZd0HMenmNHDHbO/pKdlWMHKHaLveMPEpcQdivnisXY3qi3xix5mDbbdTBK/EWHJPEOfEzOBZqTWBsbiHshAvoyOos/MiSXSdgvVvxRcC1uutslibjOJ3lCZHbjRHe2W6PPlfczlzlteKinEcvefnJviS9vGPICckHgOInd+4wJwd/FPgufe1gtUtcWhyUw2Zq1+l38Eb4AGtENT6LTTzRUd/TdEv/8/NxfkfiAkBn+45zLnGXMhv/jD0rrhmVECGF8ekeL/fGF/CVe+YNqgx6jv35dIqJc9Ri80wDTFaH7r0PQ4U+d67ckxADGbpSTizg5HhZnUbLo3xHV7Q+b6hUTv+fo0Ir+8oIIc6DcYE9KREamRL6+7e1BhDxnl1yAFlMekDvFoPReaQivRZ7o4/mF2EWzINs0zIx8GoaXPhZ7rewOeZy7z/c3hO9bnvFbdO5ZhjNhMWAYn+/REejmEIwuw8tuQBgSG/we5666M+yW8FLtrshIKCD/PCfycfQ3n1lc8BsWjnVLgU4pDugX9j9nhJ+k5F8/8v+PWKZ7xBNfS+vmoBWIU0HSetHuzSTfyrukDuXR8d3B9hsryz4pMDcqurZ6kBTgKXN8opyR3Xvg/98R5rS3JDwXH6QTfV3ii//zTUSd+KRvj+esQKfmaAT/igg/wA7fWbjAHa6802Il2Ia/6tNxm8S0IsxIzIhc3NIsoiLQ4d1G5HgROqqzVCZjdCHfQLdiluaSSM6Vg09DUZoTdAsyWZDUw3GZ7Kw0oYvylv7gk4L2rAw6Gkre7hajcxDz5rYhsxpdGYMncFqueD/xZ56yJyZ0X8fi8meBrp0cnOrM+Lf2onP5tvYy6DzrOy9uxeisG6kliNGJwhlimgcPr9LHBr9bY158EnRb7FivqUktge6Wlfka0FkdeW9sio7b792Fl+RYoojSuEtqczGhu3UQj5yjG5KMC3sJdFaPbQbNGkw9ukvCnL1idMo+wxSdrGaMbisybnpxHxlPObUROidgx5fF6Bx6pcc0DVQC3YjBr2Iwb5QfU3QTOY9jdNML8d0WDKOukVzKQzyQDzUhWXdoE7rfaIeC/snRbbLO92XQ/c3q2wyPuDj5D6XoLJ+lQaDDd+wNn+dxim5B0k2xn9/nu935tIfiCAfoEksGlaGLyhx9FKPbUWohTq5kKULHA91j1kT52OeJ0BFU0a0fuiyk6KWl6BZEOjKi97qLtPeWyTESIXycELUPtMOk78cu/fcke2dNjA6/8Mz6Ir7ym2W9sNLJ0bVQ5j0btXhasvtwJXRdlmEzGDBBLOo5JBdU7lgICZ3VppoIdPErPNkpulBqL14hjYeQVZxeF0PVKYCiiyr9MEXXY92ScXIMbAG67987nV4fXDyxsL7QCOiuRsugQ1z3P/k/ZXRSvfnGtL8g66Rp8DB+zETs+kE0GNgyHXdcLUkSdEI1T3wlQmddU4Mn0AWZ92wkNGxlfpBrHdYZTH8edUsnPLEyOpc2VnsM5oKke8eFwXzeXMQ5MsqUWobOeohaaYHOxUtvOvVekvFeEbrBpoXbXZEYv+hkp5IGcyGrJwym2yWJV3BH5ysT3rcIa3fuSbaSmA0m/e/YXOtKGMw1a2ey3RSDwaQ5MNnXTZlo2jrrCosP7NR2XaBb4LsYXVR36A78AMQnCerQ7VKDuYpvwa2lm+LJ6sVtXVTe4sHV0uBIxMcCIcn6YxShY8WYoxvhzKXhJdAteGNZrodJZQXtu2J0fZA+TdAlWaJHF9nt+ZzlvBOIXN0QMbeR5pab9MN+5eN42k2xP8eTNHWge5UtV4JumKTVhM4KWDoGae1xGLNCdFFWOb1P/EE6XmKp2Y/OeYMsueXRhaDFZ8ZM6PwLqZ+boBvF2WpAZ/UQD5J8+znuzqS55QRiOsbq8yN1WQ/TheJkkRrQbS7kRCXoUkOSRefH4RFLx306qB2zA/6K0UUDjRYf161wPAlns0F9ATqWf848EJOF5QYHTHYYCXS6tu75kci39cXoFiAe8JjQuQCxDnIr6Xu/i7+k3BqJTkRXVD8+OBgSTjTT1p0rH5oqXPVt3fPyQun9xujct0SpLLp49mRywXuhSzLjP/i8dS9GR+845ejc+E5dt48LZ1N+I6u7u+UNIn3BeotjrzDaq5xfyOhWzIaESbdhjIXB7IhXVjQS9DC+u2s9EKT4t/35uqQhOgTFhWpyoaJrxwPcCaaZ66Z+ixNRrZeSG+KKdLyd14mLB+B94Cnh8wo49sujI+iQKJ2zLu7dUFmxoE9nS9m7DzLl3whSB8Y9xMK8Y5jkxzLjExk+kdXk/nyZfOyFBP5uN/ouEG65VZuTXux1R/+9uBDorBssXGzda7Ly7idjzMdRNhjEuat26+zOYDDoL6fJTPlwPeCypvPEi0CeQt+yqQT7Oo7CHjCtnG/ilUGbwtisB+vBys/cXDhi8XauJsnjYaBatWXSsF/RfsnwOpltdQb8J182bt4aQNCJ63tPjCD9No3/VkmEp3Zlv4of18tUL6o7+8YL/ee3v7PXLk5YqP7SS1X2s+eYWJMOgHCdjgYvxwGESCxmWFPe2Qo7cWataVxhEI9f7NdkMOL1o4jaXWE5XhIND7wm8wcUOyy3XLjOjohOJk7WndEuGKQUR3TsHYL/E+IW9Vka+ZFlZzhc8d8p/wVeLL1WBVzRJAAAAABJRU5ErkJggg==">
            <a:hlinkClick r:id="rId12"/>
          </p:cNvPr>
          <p:cNvSpPr>
            <a:spLocks noChangeAspect="1" noChangeArrowheads="1"/>
          </p:cNvSpPr>
          <p:nvPr/>
        </p:nvSpPr>
        <p:spPr bwMode="auto">
          <a:xfrm>
            <a:off x="53975" y="-1546225"/>
            <a:ext cx="11353800" cy="2943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 name="Picture 9"/>
          <p:cNvPicPr>
            <a:picLocks noChangeAspect="1"/>
          </p:cNvPicPr>
          <p:nvPr/>
        </p:nvPicPr>
        <p:blipFill>
          <a:blip r:embed="rId13"/>
          <a:stretch>
            <a:fillRect/>
          </a:stretch>
        </p:blipFill>
        <p:spPr>
          <a:xfrm>
            <a:off x="4697719" y="4328207"/>
            <a:ext cx="1880568" cy="486874"/>
          </a:xfrm>
          <a:prstGeom prst="rect">
            <a:avLst/>
          </a:prstGeom>
        </p:spPr>
      </p:pic>
      <p:pic>
        <p:nvPicPr>
          <p:cNvPr id="13" name="Picture 12"/>
          <p:cNvPicPr>
            <a:picLocks noChangeAspect="1"/>
          </p:cNvPicPr>
          <p:nvPr/>
        </p:nvPicPr>
        <p:blipFill>
          <a:blip r:embed="rId14"/>
          <a:stretch>
            <a:fillRect/>
          </a:stretch>
        </p:blipFill>
        <p:spPr>
          <a:xfrm>
            <a:off x="6948264" y="1253004"/>
            <a:ext cx="1818463" cy="903514"/>
          </a:xfrm>
          <a:prstGeom prst="rect">
            <a:avLst/>
          </a:prstGeom>
        </p:spPr>
      </p:pic>
      <p:pic>
        <p:nvPicPr>
          <p:cNvPr id="14" name="Picture 13"/>
          <p:cNvPicPr>
            <a:picLocks noChangeAspect="1"/>
          </p:cNvPicPr>
          <p:nvPr/>
        </p:nvPicPr>
        <p:blipFill>
          <a:blip r:embed="rId15"/>
          <a:stretch>
            <a:fillRect/>
          </a:stretch>
        </p:blipFill>
        <p:spPr>
          <a:xfrm>
            <a:off x="241124" y="3639819"/>
            <a:ext cx="1442817" cy="366788"/>
          </a:xfrm>
          <a:prstGeom prst="rect">
            <a:avLst/>
          </a:prstGeom>
        </p:spPr>
      </p:pic>
      <p:pic>
        <p:nvPicPr>
          <p:cNvPr id="2060" name="Picture 12" descr="http://www.adelaesthetics.co.uk/assets/img/featured/derma3cope/carlton_logo.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9359" y="5253230"/>
            <a:ext cx="1708878" cy="5511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8"/>
          <a:stretch>
            <a:fillRect/>
          </a:stretch>
        </p:blipFill>
        <p:spPr>
          <a:xfrm>
            <a:off x="5303060" y="5697988"/>
            <a:ext cx="877918" cy="875745"/>
          </a:xfrm>
          <a:prstGeom prst="rect">
            <a:avLst/>
          </a:prstGeom>
        </p:spPr>
      </p:pic>
      <p:pic>
        <p:nvPicPr>
          <p:cNvPr id="16" name="Picture 15"/>
          <p:cNvPicPr>
            <a:picLocks noChangeAspect="1"/>
          </p:cNvPicPr>
          <p:nvPr/>
        </p:nvPicPr>
        <p:blipFill>
          <a:blip r:embed="rId19"/>
          <a:stretch>
            <a:fillRect/>
          </a:stretch>
        </p:blipFill>
        <p:spPr>
          <a:xfrm>
            <a:off x="7834343" y="5593555"/>
            <a:ext cx="1058842" cy="1058842"/>
          </a:xfrm>
          <a:prstGeom prst="rect">
            <a:avLst/>
          </a:prstGeom>
        </p:spPr>
      </p:pic>
      <p:pic>
        <p:nvPicPr>
          <p:cNvPr id="18" name="Picture 17"/>
          <p:cNvPicPr>
            <a:picLocks noChangeAspect="1"/>
          </p:cNvPicPr>
          <p:nvPr/>
        </p:nvPicPr>
        <p:blipFill>
          <a:blip r:embed="rId20"/>
          <a:stretch>
            <a:fillRect/>
          </a:stretch>
        </p:blipFill>
        <p:spPr>
          <a:xfrm>
            <a:off x="7088007" y="3282331"/>
            <a:ext cx="1678720" cy="794294"/>
          </a:xfrm>
          <a:prstGeom prst="rect">
            <a:avLst/>
          </a:prstGeom>
        </p:spPr>
      </p:pic>
      <p:pic>
        <p:nvPicPr>
          <p:cNvPr id="19" name="Picture 18"/>
          <p:cNvPicPr>
            <a:picLocks noChangeAspect="1"/>
          </p:cNvPicPr>
          <p:nvPr/>
        </p:nvPicPr>
        <p:blipFill>
          <a:blip r:embed="rId21"/>
          <a:stretch>
            <a:fillRect/>
          </a:stretch>
        </p:blipFill>
        <p:spPr>
          <a:xfrm>
            <a:off x="4387655" y="4949032"/>
            <a:ext cx="2045978" cy="666989"/>
          </a:xfrm>
          <a:prstGeom prst="rect">
            <a:avLst/>
          </a:prstGeom>
        </p:spPr>
      </p:pic>
      <p:pic>
        <p:nvPicPr>
          <p:cNvPr id="20" name="Picture 19"/>
          <p:cNvPicPr>
            <a:picLocks noChangeAspect="1"/>
          </p:cNvPicPr>
          <p:nvPr/>
        </p:nvPicPr>
        <p:blipFill>
          <a:blip r:embed="rId22"/>
          <a:stretch>
            <a:fillRect/>
          </a:stretch>
        </p:blipFill>
        <p:spPr>
          <a:xfrm>
            <a:off x="5909386" y="2798109"/>
            <a:ext cx="1125532" cy="787872"/>
          </a:xfrm>
          <a:prstGeom prst="rect">
            <a:avLst/>
          </a:prstGeom>
        </p:spPr>
      </p:pic>
      <p:pic>
        <p:nvPicPr>
          <p:cNvPr id="21" name="Picture 20"/>
          <p:cNvPicPr>
            <a:picLocks noChangeAspect="1"/>
          </p:cNvPicPr>
          <p:nvPr/>
        </p:nvPicPr>
        <p:blipFill>
          <a:blip r:embed="rId23"/>
          <a:stretch>
            <a:fillRect/>
          </a:stretch>
        </p:blipFill>
        <p:spPr>
          <a:xfrm>
            <a:off x="1729074" y="4144524"/>
            <a:ext cx="2267341" cy="926587"/>
          </a:xfrm>
          <a:prstGeom prst="rect">
            <a:avLst/>
          </a:prstGeom>
        </p:spPr>
      </p:pic>
      <p:pic>
        <p:nvPicPr>
          <p:cNvPr id="22" name="Picture 21"/>
          <p:cNvPicPr>
            <a:picLocks noChangeAspect="1"/>
          </p:cNvPicPr>
          <p:nvPr/>
        </p:nvPicPr>
        <p:blipFill>
          <a:blip r:embed="rId24"/>
          <a:stretch>
            <a:fillRect/>
          </a:stretch>
        </p:blipFill>
        <p:spPr>
          <a:xfrm>
            <a:off x="3920025" y="2166894"/>
            <a:ext cx="1754314" cy="597213"/>
          </a:xfrm>
          <a:prstGeom prst="rect">
            <a:avLst/>
          </a:prstGeom>
        </p:spPr>
      </p:pic>
      <p:pic>
        <p:nvPicPr>
          <p:cNvPr id="23" name="Picture 22"/>
          <p:cNvPicPr>
            <a:picLocks noChangeAspect="1"/>
          </p:cNvPicPr>
          <p:nvPr/>
        </p:nvPicPr>
        <p:blipFill>
          <a:blip r:embed="rId25"/>
          <a:stretch>
            <a:fillRect/>
          </a:stretch>
        </p:blipFill>
        <p:spPr>
          <a:xfrm>
            <a:off x="6352412" y="5557307"/>
            <a:ext cx="1421098" cy="1064452"/>
          </a:xfrm>
          <a:prstGeom prst="rect">
            <a:avLst/>
          </a:prstGeom>
        </p:spPr>
      </p:pic>
    </p:spTree>
    <p:extLst>
      <p:ext uri="{BB962C8B-B14F-4D97-AF65-F5344CB8AC3E}">
        <p14:creationId xmlns:p14="http://schemas.microsoft.com/office/powerpoint/2010/main" val="391963618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65244"/>
            <a:ext cx="2531710" cy="341050"/>
          </a:xfrm>
        </p:spPr>
        <p:txBody>
          <a:bodyPr/>
          <a:lstStyle/>
          <a:p>
            <a:r>
              <a:rPr lang="en-GB" dirty="0" smtClean="0"/>
              <a:t>Contact details:</a:t>
            </a:r>
            <a:endParaRPr lang="en-GB" dirty="0"/>
          </a:p>
        </p:txBody>
      </p:sp>
      <p:sp>
        <p:nvSpPr>
          <p:cNvPr id="3" name="Content Placeholder 2"/>
          <p:cNvSpPr>
            <a:spLocks noGrp="1"/>
          </p:cNvSpPr>
          <p:nvPr>
            <p:ph idx="1"/>
          </p:nvPr>
        </p:nvSpPr>
        <p:spPr/>
        <p:txBody>
          <a:bodyPr/>
          <a:lstStyle/>
          <a:p>
            <a:r>
              <a:rPr lang="en-GB" dirty="0" smtClean="0">
                <a:solidFill>
                  <a:srgbClr val="FF3300"/>
                </a:solidFill>
              </a:rPr>
              <a:t>Emma Mackay</a:t>
            </a:r>
          </a:p>
          <a:p>
            <a:endParaRPr lang="en-GB" dirty="0" smtClean="0">
              <a:solidFill>
                <a:schemeClr val="tx1"/>
              </a:solidFill>
            </a:endParaRPr>
          </a:p>
          <a:p>
            <a:r>
              <a:rPr lang="en-GB" dirty="0" smtClean="0">
                <a:solidFill>
                  <a:schemeClr val="tx1"/>
                </a:solidFill>
              </a:rPr>
              <a:t>Hair and Beauty Portfolio Manager </a:t>
            </a:r>
          </a:p>
          <a:p>
            <a:r>
              <a:rPr lang="en-GB" dirty="0" smtClean="0">
                <a:solidFill>
                  <a:schemeClr val="tx1"/>
                </a:solidFill>
                <a:latin typeface="Arial" panose="020B0604020202020204" pitchFamily="34" charset="0"/>
                <a:cs typeface="Arial" panose="020B0604020202020204" pitchFamily="34" charset="0"/>
              </a:rPr>
              <a:t>City &amp; Guilds</a:t>
            </a:r>
          </a:p>
          <a:p>
            <a:r>
              <a:rPr lang="en-GB" dirty="0" smtClean="0">
                <a:solidFill>
                  <a:schemeClr val="tx1"/>
                </a:solidFill>
                <a:latin typeface="Arial" panose="020B0604020202020204" pitchFamily="34" charset="0"/>
                <a:cs typeface="Arial" panose="020B0604020202020204" pitchFamily="34" charset="0"/>
              </a:rPr>
              <a:t>Email:  </a:t>
            </a:r>
            <a:r>
              <a:rPr lang="en-GB" dirty="0" smtClean="0">
                <a:solidFill>
                  <a:schemeClr val="tx1"/>
                </a:solidFill>
                <a:latin typeface="Arial" panose="020B0604020202020204" pitchFamily="34" charset="0"/>
                <a:cs typeface="Arial" panose="020B0604020202020204" pitchFamily="34" charset="0"/>
                <a:hlinkClick r:id="rId2"/>
              </a:rPr>
              <a:t>emma.mackay@cityandguilds.com</a:t>
            </a:r>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Tel:  07525813980  </a:t>
            </a:r>
            <a:endParaRPr lang="en-GB" dirty="0">
              <a:solidFill>
                <a:schemeClr val="tx1"/>
              </a:solidFill>
              <a:latin typeface="Arial" panose="020B0604020202020204" pitchFamily="34" charset="0"/>
              <a:cs typeface="Arial" panose="020B0604020202020204" pitchFamily="34" charset="0"/>
            </a:endParaRPr>
          </a:p>
          <a:p>
            <a:endParaRPr lang="en-GB" dirty="0" smtClean="0">
              <a:solidFill>
                <a:schemeClr val="tx1"/>
              </a:solidFill>
            </a:endParaRPr>
          </a:p>
          <a:p>
            <a:r>
              <a:rPr lang="en-GB" dirty="0" smtClean="0">
                <a:solidFill>
                  <a:srgbClr val="FF3300"/>
                </a:solidFill>
              </a:rPr>
              <a:t>Diane Mitchell</a:t>
            </a:r>
          </a:p>
          <a:p>
            <a:endParaRPr lang="en-GB" dirty="0" smtClean="0">
              <a:solidFill>
                <a:schemeClr val="tx1"/>
              </a:solidFill>
            </a:endParaRPr>
          </a:p>
          <a:p>
            <a:r>
              <a:rPr lang="en-GB" dirty="0" smtClean="0">
                <a:solidFill>
                  <a:schemeClr val="tx1"/>
                </a:solidFill>
                <a:cs typeface="Arial" panose="020B0604020202020204" pitchFamily="34" charset="0"/>
              </a:rPr>
              <a:t>Hair and Beauty Advisor</a:t>
            </a:r>
          </a:p>
          <a:p>
            <a:r>
              <a:rPr lang="en-GB" dirty="0" smtClean="0">
                <a:solidFill>
                  <a:schemeClr val="tx1"/>
                </a:solidFill>
                <a:latin typeface="Arial" panose="020B0604020202020204" pitchFamily="34" charset="0"/>
                <a:cs typeface="Arial" panose="020B0604020202020204" pitchFamily="34" charset="0"/>
              </a:rPr>
              <a:t>City &amp; Guilds</a:t>
            </a:r>
          </a:p>
          <a:p>
            <a:r>
              <a:rPr lang="en-GB" dirty="0" smtClean="0">
                <a:solidFill>
                  <a:schemeClr val="tx1"/>
                </a:solidFill>
                <a:latin typeface="Arial" panose="020B0604020202020204" pitchFamily="34" charset="0"/>
                <a:cs typeface="Arial" panose="020B0604020202020204" pitchFamily="34" charset="0"/>
              </a:rPr>
              <a:t>Email:  </a:t>
            </a:r>
            <a:r>
              <a:rPr lang="en-GB" dirty="0" smtClean="0">
                <a:solidFill>
                  <a:schemeClr val="tx1"/>
                </a:solidFill>
                <a:latin typeface="Arial" panose="020B0604020202020204" pitchFamily="34" charset="0"/>
                <a:cs typeface="Arial" panose="020B0604020202020204" pitchFamily="34" charset="0"/>
                <a:hlinkClick r:id="rId3"/>
              </a:rPr>
              <a:t>diane.Mitchell@cityandguilds.com</a:t>
            </a:r>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Tel:  07919415455</a:t>
            </a:r>
            <a:endParaRPr lang="en-GB"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6679" y="1412966"/>
            <a:ext cx="1370683" cy="2380235"/>
          </a:xfrm>
          <a:prstGeom prst="rect">
            <a:avLst/>
          </a:prstGeom>
        </p:spPr>
      </p:pic>
      <p:pic>
        <p:nvPicPr>
          <p:cNvPr id="5" name="Picture 4"/>
          <p:cNvPicPr>
            <a:picLocks noChangeAspect="1"/>
          </p:cNvPicPr>
          <p:nvPr/>
        </p:nvPicPr>
        <p:blipFill>
          <a:blip r:embed="rId5"/>
          <a:stretch>
            <a:fillRect/>
          </a:stretch>
        </p:blipFill>
        <p:spPr>
          <a:xfrm>
            <a:off x="6879327" y="4160773"/>
            <a:ext cx="1401672" cy="2048074"/>
          </a:xfrm>
          <a:prstGeom prst="rect">
            <a:avLst/>
          </a:prstGeom>
        </p:spPr>
      </p:pic>
    </p:spTree>
    <p:extLst>
      <p:ext uri="{BB962C8B-B14F-4D97-AF65-F5344CB8AC3E}">
        <p14:creationId xmlns:p14="http://schemas.microsoft.com/office/powerpoint/2010/main" val="3565827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 name="Q&amp;A.jpeg" descr="Q&amp;A.jpg"/>
          <p:cNvPicPr/>
          <p:nvPr/>
        </p:nvPicPr>
        <p:blipFill>
          <a:blip r:embed="rId2">
            <a:extLst/>
          </a:blip>
          <a:stretch>
            <a:fillRect/>
          </a:stretch>
        </p:blipFill>
        <p:spPr>
          <a:xfrm>
            <a:off x="0" y="0"/>
            <a:ext cx="9144000" cy="6858000"/>
          </a:xfrm>
          <a:prstGeom prst="rect">
            <a:avLst/>
          </a:prstGeom>
          <a:ln w="12700">
            <a:miter lim="400000"/>
          </a:ln>
        </p:spPr>
      </p:pic>
      <p:sp>
        <p:nvSpPr>
          <p:cNvPr id="545" name="Shape 545"/>
          <p:cNvSpPr/>
          <p:nvPr/>
        </p:nvSpPr>
        <p:spPr>
          <a:xfrm>
            <a:off x="357219" y="6456426"/>
            <a:ext cx="2895601" cy="139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914400">
              <a:defRPr sz="900" b="1">
                <a:solidFill>
                  <a:srgbClr val="BBB1A5"/>
                </a:solidFill>
              </a:defRPr>
            </a:lvl1pPr>
          </a:lstStyle>
          <a:p>
            <a:pPr>
              <a:defRPr sz="1800" b="0">
                <a:solidFill>
                  <a:srgbClr val="000000"/>
                </a:solidFill>
              </a:defRPr>
            </a:pPr>
            <a:r>
              <a:rPr dirty="0"/>
              <a:t>© CITY &amp; GUILDS</a:t>
            </a:r>
          </a:p>
        </p:txBody>
      </p:sp>
    </p:spTree>
    <p:extLst>
      <p:ext uri="{BB962C8B-B14F-4D97-AF65-F5344CB8AC3E}">
        <p14:creationId xmlns:p14="http://schemas.microsoft.com/office/powerpoint/2010/main" val="162999113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357188" y="6456363"/>
            <a:ext cx="2895600" cy="139700"/>
          </a:xfrm>
          <a:prstGeom prst="rect">
            <a:avLst/>
          </a:prstGeom>
          <a:ln w="12700">
            <a:miter lim="400000"/>
          </a:ln>
          <a:extLst>
            <a:ext uri="{C572A759-6A51-4108-AA02-DFA0A04FC94B}"/>
          </a:extLst>
        </p:spPr>
        <p:txBody>
          <a:bodyPr lIns="0" tIns="0" rIns="0" bIns="0">
            <a:spAutoFit/>
          </a:bodyPr>
          <a:lstStyle>
            <a:lvl1pPr defTabSz="914400">
              <a:defRPr sz="900" b="1">
                <a:solidFill>
                  <a:srgbClr val="BBB1A5"/>
                </a:solidFill>
                <a:uFill>
                  <a:solidFill>
                    <a:srgbClr val="BBB1A5"/>
                  </a:solidFill>
                </a:uFill>
              </a:defRPr>
            </a:lvl1pPr>
          </a:lstStyle>
          <a:p>
            <a:pPr algn="l" rtl="0" fontAlgn="base">
              <a:spcBef>
                <a:spcPct val="0"/>
              </a:spcBef>
              <a:spcAft>
                <a:spcPct val="0"/>
              </a:spcAft>
              <a:defRPr sz="1800" b="0">
                <a:solidFill>
                  <a:srgbClr val="000000"/>
                </a:solidFill>
                <a:uFillTx/>
              </a:defRPr>
            </a:pPr>
            <a:r>
              <a:rPr sz="1800" b="0" kern="1200" dirty="0">
                <a:solidFill>
                  <a:srgbClr val="000000"/>
                </a:solidFill>
                <a:uFillTx/>
                <a:latin typeface="Arial" panose="020B0604020202020204" pitchFamily="34" charset="0"/>
              </a:rPr>
              <a:t>© CITY &amp; GUILDS</a:t>
            </a:r>
          </a:p>
        </p:txBody>
      </p:sp>
      <p:pic>
        <p:nvPicPr>
          <p:cNvPr id="52227" name="mac-cosmetics-logo-300x300.jpg" descr="mac-cosmetics-logo-3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435" y="1475144"/>
            <a:ext cx="1415303" cy="141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2230" name="Loreal_logo-Lo.jpg" descr="Loreal_logo-L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435" y="5004644"/>
            <a:ext cx="1521569" cy="152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1" name="Shape 121"/>
          <p:cNvSpPr/>
          <p:nvPr/>
        </p:nvSpPr>
        <p:spPr>
          <a:xfrm>
            <a:off x="0" y="2609850"/>
            <a:ext cx="9144000" cy="266700"/>
          </a:xfrm>
          <a:prstGeom prst="rect">
            <a:avLst/>
          </a:prstGeom>
          <a:ln w="12700">
            <a:miter lim="400000"/>
          </a:ln>
          <a:extLst>
            <a:ext uri="{C572A759-6A51-4108-AA02-DFA0A04FC94B}"/>
          </a:extLst>
        </p:spPr>
        <p:txBody>
          <a:bodyPr lIns="0" tIns="0" rIns="0" bIns="0" anchor="ctr">
            <a:spAutoFit/>
          </a:bodyPr>
          <a:lstStyle>
            <a:lvl1pPr defTabSz="914400">
              <a:tabLst>
                <a:tab pos="3860800" algn="l"/>
              </a:tabLst>
              <a:defRPr sz="1100"/>
            </a:lvl1pPr>
          </a:lstStyle>
          <a:p>
            <a:pPr algn="l" rtl="0" fontAlgn="base">
              <a:spcBef>
                <a:spcPct val="0"/>
              </a:spcBef>
              <a:spcAft>
                <a:spcPct val="0"/>
              </a:spcAft>
              <a:defRPr sz="1800">
                <a:uFillTx/>
              </a:defRPr>
            </a:pPr>
            <a:r>
              <a:rPr sz="1800" kern="1200" dirty="0">
                <a:solidFill>
                  <a:srgbClr val="000000"/>
                </a:solidFill>
                <a:uFill>
                  <a:solidFill/>
                </a:uFill>
                <a:latin typeface="Arial" panose="020B0604020202020204" pitchFamily="34" charset="0"/>
              </a:rPr>
              <a:t>	</a:t>
            </a:r>
          </a:p>
        </p:txBody>
      </p:sp>
      <p:sp>
        <p:nvSpPr>
          <p:cNvPr id="133" name="Shape 133"/>
          <p:cNvSpPr/>
          <p:nvPr/>
        </p:nvSpPr>
        <p:spPr>
          <a:xfrm>
            <a:off x="150813" y="2762250"/>
            <a:ext cx="9145587" cy="266700"/>
          </a:xfrm>
          <a:prstGeom prst="rect">
            <a:avLst/>
          </a:prstGeom>
          <a:ln w="12700">
            <a:miter lim="400000"/>
          </a:ln>
          <a:extLst>
            <a:ext uri="{C572A759-6A51-4108-AA02-DFA0A04FC94B}"/>
          </a:extLst>
        </p:spPr>
        <p:txBody>
          <a:bodyPr lIns="0" tIns="0" rIns="0" bIns="0" anchor="ctr">
            <a:spAutoFit/>
          </a:bodyPr>
          <a:lstStyle>
            <a:lvl1pPr defTabSz="914400">
              <a:tabLst>
                <a:tab pos="3860800" algn="l"/>
              </a:tabLst>
              <a:defRPr sz="1100"/>
            </a:lvl1pPr>
          </a:lstStyle>
          <a:p>
            <a:pPr algn="l" rtl="0" fontAlgn="base">
              <a:spcBef>
                <a:spcPct val="0"/>
              </a:spcBef>
              <a:spcAft>
                <a:spcPct val="0"/>
              </a:spcAft>
              <a:defRPr sz="1800">
                <a:uFillTx/>
              </a:defRPr>
            </a:pPr>
            <a:r>
              <a:rPr sz="1800" kern="1200" dirty="0">
                <a:solidFill>
                  <a:srgbClr val="000000"/>
                </a:solidFill>
                <a:uFill>
                  <a:solidFill/>
                </a:uFill>
                <a:latin typeface="Arial" panose="020B0604020202020204" pitchFamily="34" charset="0"/>
              </a:rPr>
              <a:t>	</a:t>
            </a:r>
          </a:p>
        </p:txBody>
      </p:sp>
      <p:sp>
        <p:nvSpPr>
          <p:cNvPr id="29" name="Title 6"/>
          <p:cNvSpPr txBox="1">
            <a:spLocks/>
          </p:cNvSpPr>
          <p:nvPr/>
        </p:nvSpPr>
        <p:spPr bwMode="auto">
          <a:xfrm>
            <a:off x="357187" y="265243"/>
            <a:ext cx="5905501" cy="39283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2000" tIns="36000" rIns="72000" bIns="0" numCol="1" anchor="ctr" anchorCtr="0" compatLnSpc="1">
            <a:prstTxWarp prst="textNoShape">
              <a:avLst/>
            </a:prstTxWarp>
            <a:normAutofit/>
          </a:bodyPr>
          <a:lstStyle>
            <a:lvl1pPr algn="l" rtl="0" eaLnBrk="0" fontAlgn="base" hangingPunct="0">
              <a:lnSpc>
                <a:spcPct val="90000"/>
              </a:lnSpc>
              <a:spcBef>
                <a:spcPct val="0"/>
              </a:spcBef>
              <a:spcAft>
                <a:spcPct val="0"/>
              </a:spcAft>
              <a:defRPr sz="2200">
                <a:solidFill>
                  <a:schemeClr val="bg1"/>
                </a:solidFill>
                <a:latin typeface="+mj-lt"/>
                <a:ea typeface="+mj-ea"/>
                <a:cs typeface="+mj-cs"/>
              </a:defRPr>
            </a:lvl1pPr>
            <a:lvl2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2pPr>
            <a:lvl3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3pPr>
            <a:lvl4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4pPr>
            <a:lvl5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5pPr>
            <a:lvl6pPr marL="457200" algn="l" rtl="0" fontAlgn="base">
              <a:lnSpc>
                <a:spcPct val="90000"/>
              </a:lnSpc>
              <a:spcBef>
                <a:spcPct val="0"/>
              </a:spcBef>
              <a:spcAft>
                <a:spcPct val="0"/>
              </a:spcAft>
              <a:defRPr sz="2200">
                <a:solidFill>
                  <a:schemeClr val="bg1"/>
                </a:solidFill>
                <a:latin typeface="Arial Black" pitchFamily="34" charset="0"/>
                <a:cs typeface="Arial" pitchFamily="34" charset="0"/>
              </a:defRPr>
            </a:lvl6pPr>
            <a:lvl7pPr marL="914400" algn="l" rtl="0" fontAlgn="base">
              <a:lnSpc>
                <a:spcPct val="90000"/>
              </a:lnSpc>
              <a:spcBef>
                <a:spcPct val="0"/>
              </a:spcBef>
              <a:spcAft>
                <a:spcPct val="0"/>
              </a:spcAft>
              <a:defRPr sz="2200">
                <a:solidFill>
                  <a:schemeClr val="bg1"/>
                </a:solidFill>
                <a:latin typeface="Arial Black" pitchFamily="34" charset="0"/>
                <a:cs typeface="Arial" pitchFamily="34" charset="0"/>
              </a:defRPr>
            </a:lvl7pPr>
            <a:lvl8pPr marL="1371600" algn="l" rtl="0" fontAlgn="base">
              <a:lnSpc>
                <a:spcPct val="90000"/>
              </a:lnSpc>
              <a:spcBef>
                <a:spcPct val="0"/>
              </a:spcBef>
              <a:spcAft>
                <a:spcPct val="0"/>
              </a:spcAft>
              <a:defRPr sz="2200">
                <a:solidFill>
                  <a:schemeClr val="bg1"/>
                </a:solidFill>
                <a:latin typeface="Arial Black" pitchFamily="34" charset="0"/>
                <a:cs typeface="Arial" pitchFamily="34" charset="0"/>
              </a:defRPr>
            </a:lvl8pPr>
            <a:lvl9pPr marL="1828800" algn="l" rtl="0" fontAlgn="base">
              <a:lnSpc>
                <a:spcPct val="90000"/>
              </a:lnSpc>
              <a:spcBef>
                <a:spcPct val="0"/>
              </a:spcBef>
              <a:spcAft>
                <a:spcPct val="0"/>
              </a:spcAft>
              <a:defRPr sz="2200">
                <a:solidFill>
                  <a:schemeClr val="bg1"/>
                </a:solidFill>
                <a:latin typeface="Arial Black" pitchFamily="34" charset="0"/>
                <a:cs typeface="Arial" pitchFamily="34" charset="0"/>
              </a:defRPr>
            </a:lvl9pPr>
          </a:lstStyle>
          <a:p>
            <a:pPr>
              <a:defRPr/>
            </a:pPr>
            <a:r>
              <a:rPr lang="en-GB" altLang="en-US" sz="1800" dirty="0" smtClean="0">
                <a:solidFill>
                  <a:prstClr val="white"/>
                </a:solidFill>
              </a:rPr>
              <a:t>EMPLOYER SUPPORT…..Beauty/Spa Therapy</a:t>
            </a:r>
            <a:endParaRPr lang="en-GB" sz="1800" b="1" dirty="0">
              <a:solidFill>
                <a:srgbClr val="FFFFFF"/>
              </a:solidFill>
            </a:endParaRPr>
          </a:p>
        </p:txBody>
      </p:sp>
      <p:sp>
        <p:nvSpPr>
          <p:cNvPr id="30" name="Rectangle 29"/>
          <p:cNvSpPr/>
          <p:nvPr/>
        </p:nvSpPr>
        <p:spPr>
          <a:xfrm>
            <a:off x="286542" y="672969"/>
            <a:ext cx="6199983" cy="307777"/>
          </a:xfrm>
          <a:prstGeom prst="rect">
            <a:avLst/>
          </a:prstGeom>
          <a:solidFill>
            <a:srgbClr val="FFFFFF"/>
          </a:solidFill>
        </p:spPr>
        <p:txBody>
          <a:bodyPr wrap="square">
            <a:spAutoFit/>
          </a:bodyPr>
          <a:lstStyle/>
          <a:p>
            <a:pPr defTabSz="914400"/>
            <a:r>
              <a:rPr lang="en-GB" sz="1400" dirty="0" smtClean="0">
                <a:solidFill>
                  <a:srgbClr val="000000"/>
                </a:solidFill>
              </a:rPr>
              <a:t>QUALIFICATIONS DESIGNED </a:t>
            </a:r>
            <a:r>
              <a:rPr lang="en-GB" sz="1400" dirty="0">
                <a:solidFill>
                  <a:srgbClr val="000000"/>
                </a:solidFill>
              </a:rPr>
              <a:t>WITH LEADING EMPLOYERS </a:t>
            </a:r>
          </a:p>
        </p:txBody>
      </p:sp>
      <p:pic>
        <p:nvPicPr>
          <p:cNvPr id="3074" name="Picture 2" descr="http://www.beautyconcepts.co.uk/images/master/bci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020" y="2816422"/>
            <a:ext cx="2000996" cy="9224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ESSIE LORE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5"/>
          <a:stretch>
            <a:fillRect/>
          </a:stretch>
        </p:blipFill>
        <p:spPr>
          <a:xfrm>
            <a:off x="3697911" y="1252985"/>
            <a:ext cx="2564777" cy="1076600"/>
          </a:xfrm>
          <a:prstGeom prst="rect">
            <a:avLst/>
          </a:prstGeom>
        </p:spPr>
      </p:pic>
      <p:pic>
        <p:nvPicPr>
          <p:cNvPr id="6" name="Picture 5"/>
          <p:cNvPicPr>
            <a:picLocks noChangeAspect="1"/>
          </p:cNvPicPr>
          <p:nvPr/>
        </p:nvPicPr>
        <p:blipFill>
          <a:blip r:embed="rId6"/>
          <a:stretch>
            <a:fillRect/>
          </a:stretch>
        </p:blipFill>
        <p:spPr>
          <a:xfrm>
            <a:off x="6262688" y="3248802"/>
            <a:ext cx="2433999" cy="1393198"/>
          </a:xfrm>
          <a:prstGeom prst="rect">
            <a:avLst/>
          </a:prstGeom>
        </p:spPr>
      </p:pic>
      <p:pic>
        <p:nvPicPr>
          <p:cNvPr id="1026" name="Picture 2" descr="http://tse1.mm.bing.net/th?&amp;id=OIP.M7ab0aca89ad801d1aff20cf5a367f7a2H0&amp;w=295&amp;h=221&amp;c=0&amp;pid=1.9&amp;rs=0&amp;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7" y="1670413"/>
            <a:ext cx="2733009" cy="99929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Image result for elemis logo 2016"/>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6" descr="data:image/png;base64,iVBORw0KGgoAAAANSUhEUgAAAboAAAByCAMAAAAS5eTaAAAAz1BMVEX///8ABIwAAIkAAIYAAItRU6wAAIQnKZ85O6EAAH2VlstDRac2N5/x8vv4+Px9fbbh4fKlptOsrM5tbrIxM6AAAHvHyObOz+yOj8hmZ7aFhsKpqdIAAJBrbLgMD5Sam818fcC6u9/r7PvZ2vJJSqLNzeFcXrETFpre3utfYLO5uuCXl8ImJ5VFRaEtL6BaW6kdH5d+f75zdLre3/Rub7jHx90YG5ZkZarS0+VQUrCnp8wLDYwAAJixstwfIJQ9Pp14ebSJir1hZL44O6mFhsuHN5MYAAASyklEQVR4nO2dfWOiuNbAaRKjUWGhY60irYqtM+1WW223O7OztrvPc7//Z7rkBUggQVDszt7h/LHbwRBO8ktOXk9iWY38kOJ+9bp/j3uDdiT91l8j79Y1B756ah8sTy/6OIf7g5SU1hHavfr6OG97QrWtc4Rm0/gzO0OAYT9VxSsT4213hWAkACAhAET/RK3pQhvexehwAVBfJv6CaRgSlsoJvVySY7QL9GhasXZwcLhm2zjfADIUgHc5E/YWksUsiKChs7xEuQyDzWX+FRdqQpcVBPTofgFpGFxQ4/fKJT5Gu2t9hvWTDIKGerlfhjiNxIClL3HAdnF0874eW5rR8HWUrQM/IbpOkkkI603RfgnSjD4e3aKDi7gJXSHMmN2fGt0ZOtBkbqVcOxqdD6XsqpCenxvdGRwdotZQVutIdE4P7q9yPD2BGstPjg7B5wPUupYz+zh0zro0gAadgu4M9KtrNVPy7Dh0nXLGkqWnQaegO8PdI5U6Ct1Wk/18OCcGePLzBp2KrrrJfFXbpmPQ5dKHIMaff9/4Xc/rjjaf2gCno4ZCdAhWFf14+zToQFXlDENyFV1lk7nJFPZj0A1UVRB+G2XG3s/zzQDzLmgROtQ7n0y7VWSo1+gk6MByMqmkXPdWH2kG3RmsZDIvsx3CI9ApPdUI3LtmziSScHKDo68WoQPjKmkokJOgO3zqIyNZdMgwnaeXt2xX/gh0LbmPgnDBTGfY/Y5Bgy6L7gx0yr/s5/oGh6OzlV4Inhd/eddZqQ8adDTqadl3b/Pj58PRzZWRfeXJgQbdWRWT2c7PfByObiT3M4LK6WjQsZSXNJl5c3kMup6UTQek7l+E7qDpRo1o0J0VdRFSWehm+A9HJ4eAhs56gfyL0FWe9jCIDh0yjFBVedJNFB+MzpHH9pV6uVwadCLtvf0vjrQzTwejs4MGXUXRoithMp/1s3I1oWsMZgnRo0Non8kcaN+ryWCCq8rpaNAlqW8Vv6Y3l3V1UxCsvNfiJ0cnz2cUm8xneTBez1KrOg92vWfrUU5+bnRoLbErNpnymiiQbefh6KZKPQbXFXPq50YHfpEH2UUmsyuHe5/Usq1oofZ7ECg1uExERgc3lV41y2nQVUuYWWR0n5SFU2zayWw9S9skEXTrQZdfrutX6WdK6BA4ZqOyLKdAhwwLp9VFRTeEssk0tTfv8pzVyPLqQedlez4I98rDS9GhfasO5eUE6A7f7ZoTFZ2yPcRkMuVWCa2tutBl90pQDXDbK1lGE3TASG4x7M4+3aw/B5/Xrb/8eYksrB8dAPoFZKrdaPZp1b4OPg8eZ/68xEaTDDpH3pqH73VvuHLNpL34utANNaN8BOG2VDHl6BDAPZ21fJ5sPmNM9yZx7xO6Vwmj8XxPuagZXaTdUpf2hbf9M6/ddp/JyaBT8g8BXdI62Sn+utBpd4TR9L55+4cKUYGiriTLfKEOd1dI63wShUebwphrRMe0u8qXQneyNGmHg25h0cqis15kk7nMv6CYyzZ9Uhs6q6cf6EdpuzLZmVieSdDZ3udifp4ODD5DccxFSzD1obsI3rf5Or4YvRVrh4p6ozl0TlBoMkOcMZd1onM6hkmaqMi+TYqtm5P72bn0nyBExpwRaVibm5Xa0Gm0s4ez7/u1w+/m3nIOnbLTILvvSrsiWh86y2oZ3XyiIuhXmGKx5+NrXMqBAQBjo1IfuoyEu2WACz3REu2QsanPo7PGMorMxIQnc30Sz2r19DG7aCEIZuVGbO50hYp99NR4TX3Sk6BzFt13UEE7YNiGqUPnKHOZSrJC+YtYtD+1orOGr+a6EvHYW/Ps+csb3p8zrNsAMevYIWhoSetHF96Pv+N9ZlLVDiDDlzXorHujyZTniOFMPKwXneX4oKjlDiZyYNWauPNZp6jdjyOJ8gW9jafe8OuX2910+wSBXqVj0anaPd9vC/tMsnbtT0y7y9306hU/6WPXobOWMiFp7WyiMI2f1owuIjAu6nbhlfR+gFbb0Xw4HM5H21ZQorbRTiX4Nv2q6OBOT4LOIai17VLtzv2XFSqpHVpmtTOMEbTolO2sOGnFQ/3j2tFFBXQMzWZT7lcscOwJBMFeM0Q9NfDr6LL0JOKxtW5OqmgXVTe87n4tHbsWnbVTqlec1Ja+Mp4AXVRMfGCEhyRfsnkJz/M0Z268SgCObus8UkE7uNxVmjfXo9NSmmh5nghdJLuBsf+MZ0moISjjT0lz5nFXdf32+G7KrlTJQgCjq32zcjkxoNOYzNDU8TwVushubhDWg5HYuf192RNxA4/3B6y11NDDXBR0mFNuL9X3URnRaaqYwVyeEl0k85Z+YC1vwOiabSvPmcfKJZpLHYMDZ1PUO6EzlVcHLlKZ0KmkXrLNn5z7J0UX1fbRtabqKTuPwhnSzqDR5u26uiVKpJ5xnXsFtPPqVLu37fBg7YzoVPt4aZvH6SdGF8l8lS+5dKUwFbur7EpiCycYvrW8xTFr0nUNycONRjvwsJwcNcw3olPnvB7GciVUZ8dOjy5qMh5zR+GoezxCeUHjqd9pbby5fexWgpPsTUFvkXa+NzwgF1Qxo7NWkuJI/jszJ/0R6CJ4q0xvRPXkUrYV1eVLUxs6eRUUGvf8VJQCdK6h8c/uN/oYdFFri9SKB+UVKQVdXR5sp0E32R++lBSgs6Zav4Lc+utHobPCB4UduJF+a9Cp0tcMqvIbxT4MneUMlOZe/liDThVXU+1w7ssfh07t9p5BaSWrQZeRbm5AAla5QB+ITt2sCf4v/aFBl5WsLxaC+Xz/SHSO7JyC/j/9oUGXledML1PnAPSR6JRJHnlU3qDLiepIpzGXH4xuJqN7TZ836PIim0y9I0aDbq/8M+gWksnUH2T0oejuZHTt9HmDTiOp0x141wb4UHTvshGQzhlv0OkkPk/KdFbrR6Kz5RUE0PQw96C7FfO+Jk/af2xcB/+T/tCg0wo/atZ4QO1HolOPd5e8BRp0eqFOi+YD++pBN9I682VEceNCUPqlQaeXSwwANh6TWQs6F+K3vXs01KUMxeu2QWf69OOj2dOrJnRRLbou9oHcqIutyprl6Zdajzlb4KOXWstKPehoLiEIxsZtNsO2OheOlAvXlBPXnzoF0stLx3Bah4wO6V7USydXdBRf4Yeq2hm6hz8UOraHK1h6bi6EO13nDndXzKJ6z0HhTX462X/PwZn+Ra2QbESKm3xl7fbfc/AjoOP0YLC6muzmCzsSd7jzlg95F4TMDpnjbhcxHM30i2apuYzgbES6Ew7Ka7f/dpEfBB3TlvLD1L9MeMBpskdtMhp0h0hd3ZRKAl+Oe1/NnAbdEei+VMt6mD0nt0F3iPwD6OB79jsNukPkww0mwvlTExt0h0g9E2GDsld9nkGgGdQ26A6RetA5G1QGHgL4pY5ujhrpvxJd/0dBZ1m2199zLgU91Wurn0sMSfkRc+kh+QYfFltuSL44SrszfaY+ptpJnqKVZJ7qZbrg0FrBVJNcmUyFnlWD9S7zCEGMWhPjJOfoW+tg+WaYrw7vDosuP4c6O0Y7w8R/OLuKpfiUugLpJlG8mE7W+SppUry6Yw+7rQegHDFIh+fweuXPj/ZrauTkYn/deZtlj83HfltuPG8YNtgaaaSRRhpppJFGGmmkkUYaaaSRRhpppJFGGmmkkUYaaeR/Q8TlSLadeVBdbM1fVqj5yzY4CunClpWj7zWVkq0uh7pfVLcP98sX1xA0eZrEJcXqZCPSicuW01EvuWzCSzZd0HMenmNHDHbO/pKdlWMHKHaLveMPEpcQdivnisXY3qi3xix5mDbbdTBK/EWHJPEOfEzOBZqTWBsbiHshAvoyOos/MiSXSdgvVvxRcC1uutslibjOJ3lCZHbjRHe2W6PPlfczlzlteKinEcvefnJviS9vGPICckHgOInd+4wJwd/FPgufe1gtUtcWhyUw2Zq1+l38Eb4AGtENT6LTTzRUd/TdEv/8/NxfkfiAkBn+45zLnGXMhv/jD0rrhmVECGF8ekeL/fGF/CVe+YNqgx6jv35dIqJc9Ri80wDTFaH7r0PQ4U+d67ckxADGbpSTizg5HhZnUbLo3xHV7Q+b6hUTv+fo0Ir+8oIIc6DcYE9KREamRL6+7e1BhDxnl1yAFlMekDvFoPReaQivRZ7o4/mF2EWzINs0zIx8GoaXPhZ7rewOeZy7z/c3hO9bnvFbdO5ZhjNhMWAYn+/REejmEIwuw8tuQBgSG/we5666M+yW8FLtrshIKCD/PCfycfQ3n1lc8BsWjnVLgU4pDugX9j9nhJ+k5F8/8v+PWKZ7xBNfS+vmoBWIU0HSetHuzSTfyrukDuXR8d3B9hsryz4pMDcqurZ6kBTgKXN8opyR3Xvg/98R5rS3JDwXH6QTfV3ii//zTUSd+KRvj+esQKfmaAT/igg/wA7fWbjAHa6802Il2Ia/6tNxm8S0IsxIzIhc3NIsoiLQ4d1G5HgROqqzVCZjdCHfQLdiluaSSM6Vg09DUZoTdAsyWZDUw3GZ7Kw0oYvylv7gk4L2rAw6Gkre7hajcxDz5rYhsxpdGYMncFqueD/xZ56yJyZ0X8fi8meBrp0cnOrM+Lf2onP5tvYy6DzrOy9uxeisG6kliNGJwhlimgcPr9LHBr9bY158EnRb7FivqUktge6Wlfka0FkdeW9sio7b792Fl+RYoojSuEtqczGhu3UQj5yjG5KMC3sJdFaPbQbNGkw9ukvCnL1idMo+wxSdrGaMbisybnpxHxlPObUROidgx5fF6Bx6pcc0DVQC3YjBr2Iwb5QfU3QTOY9jdNML8d0WDKOukVzKQzyQDzUhWXdoE7rfaIeC/snRbbLO92XQ/c3q2wyPuDj5D6XoLJ+lQaDDd+wNn+dxim5B0k2xn9/nu935tIfiCAfoEksGlaGLyhx9FKPbUWohTq5kKULHA91j1kT52OeJ0BFU0a0fuiyk6KWl6BZEOjKi97qLtPeWyTESIXycELUPtMOk78cu/fcke2dNjA6/8Mz6Ir7ym2W9sNLJ0bVQ5j0btXhasvtwJXRdlmEzGDBBLOo5JBdU7lgICZ3VppoIdPErPNkpulBqL14hjYeQVZxeF0PVKYCiiyr9MEXXY92ScXIMbAG67987nV4fXDyxsL7QCOiuRsugQ1z3P/k/ZXRSvfnGtL8g66Rp8DB+zETs+kE0GNgyHXdcLUkSdEI1T3wlQmddU4Mn0AWZ92wkNGxlfpBrHdYZTH8edUsnPLEyOpc2VnsM5oKke8eFwXzeXMQ5MsqUWobOeohaaYHOxUtvOvVekvFeEbrBpoXbXZEYv+hkp5IGcyGrJwym2yWJV3BH5ysT3rcIa3fuSbaSmA0m/e/YXOtKGMw1a2ey3RSDwaQ5MNnXTZlo2jrrCosP7NR2XaBb4LsYXVR36A78AMQnCerQ7VKDuYpvwa2lm+LJ6sVtXVTe4sHV0uBIxMcCIcn6YxShY8WYoxvhzKXhJdAteGNZrodJZQXtu2J0fZA+TdAlWaJHF9nt+ZzlvBOIXN0QMbeR5pab9MN+5eN42k2xP8eTNHWge5UtV4JumKTVhM4KWDoGae1xGLNCdFFWOb1P/EE6XmKp2Y/OeYMsueXRhaDFZ8ZM6PwLqZ+boBvF2WpAZ/UQD5J8+znuzqS55QRiOsbq8yN1WQ/TheJkkRrQbS7kRCXoUkOSRefH4RFLx306qB2zA/6K0UUDjRYf161wPAlns0F9ATqWf848EJOF5QYHTHYYCXS6tu75kci39cXoFiAe8JjQuQCxDnIr6Xu/i7+k3BqJTkRXVD8+OBgSTjTT1p0rH5oqXPVt3fPyQun9xujct0SpLLp49mRywXuhSzLjP/i8dS9GR+845ejc+E5dt48LZ1N+I6u7u+UNIn3BeotjrzDaq5xfyOhWzIaESbdhjIXB7IhXVjQS9DC+u2s9EKT4t/35uqQhOgTFhWpyoaJrxwPcCaaZ66Z+ixNRrZeSG+KKdLyd14mLB+B94Cnh8wo49sujI+iQKJ2zLu7dUFmxoE9nS9m7DzLl3whSB8Y9xMK8Y5jkxzLjExk+kdXk/nyZfOyFBP5uN/ouEG65VZuTXux1R/+9uBDorBssXGzda7Ly7idjzMdRNhjEuat26+zOYDDoL6fJTPlwPeCypvPEi0CeQt+yqQT7Oo7CHjCtnG/ilUGbwtisB+vBys/cXDhi8XauJsnjYaBatWXSsF/RfsnwOpltdQb8J182bt4aQNCJ63tPjCD9No3/VkmEp3Zlv4of18tUL6o7+8YL/ee3v7PXLk5YqP7SS1X2s+eYWJMOgHCdjgYvxwGESCxmWFPe2Qo7cWataVxhEI9f7NdkMOL1o4jaXWE5XhIND7wm8wcUOyy3XLjOjohOJk7WndEuGKQUR3TsHYL/E+IW9Vka+ZFlZzhc8d8p/wVeLL1WBVzRJAAAAABJRU5ErkJggg==">
            <a:hlinkClick r:id="rId8"/>
          </p:cNvPr>
          <p:cNvSpPr>
            <a:spLocks noChangeAspect="1" noChangeArrowheads="1"/>
          </p:cNvSpPr>
          <p:nvPr/>
        </p:nvSpPr>
        <p:spPr bwMode="auto">
          <a:xfrm>
            <a:off x="53975" y="-1546225"/>
            <a:ext cx="11353800" cy="2943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8" name="Picture 10" descr="http://www.beautycompanybelfast.com/imagegen.ashx?image=/media/21607/lavashells-logo.gif&amp;width=720&amp;constrain=true&amp;altimage=/images/specialist-treatments.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589" y="4346005"/>
            <a:ext cx="3246164" cy="14355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a:stretch>
            <a:fillRect/>
          </a:stretch>
        </p:blipFill>
        <p:spPr>
          <a:xfrm>
            <a:off x="577354" y="3063103"/>
            <a:ext cx="1428750" cy="1304925"/>
          </a:xfrm>
          <a:prstGeom prst="rect">
            <a:avLst/>
          </a:prstGeom>
        </p:spPr>
      </p:pic>
      <p:pic>
        <p:nvPicPr>
          <p:cNvPr id="11" name="Picture 10"/>
          <p:cNvPicPr>
            <a:picLocks noChangeAspect="1"/>
          </p:cNvPicPr>
          <p:nvPr/>
        </p:nvPicPr>
        <p:blipFill>
          <a:blip r:embed="rId12"/>
          <a:stretch>
            <a:fillRect/>
          </a:stretch>
        </p:blipFill>
        <p:spPr>
          <a:xfrm>
            <a:off x="3612309" y="5318125"/>
            <a:ext cx="3095840" cy="1146607"/>
          </a:xfrm>
          <a:prstGeom prst="rect">
            <a:avLst/>
          </a:prstGeom>
        </p:spPr>
      </p:pic>
      <p:pic>
        <p:nvPicPr>
          <p:cNvPr id="12" name="Picture 11"/>
          <p:cNvPicPr>
            <a:picLocks noChangeAspect="1"/>
          </p:cNvPicPr>
          <p:nvPr/>
        </p:nvPicPr>
        <p:blipFill>
          <a:blip r:embed="rId13"/>
          <a:stretch>
            <a:fillRect/>
          </a:stretch>
        </p:blipFill>
        <p:spPr>
          <a:xfrm>
            <a:off x="3530979" y="4089400"/>
            <a:ext cx="1231350" cy="1225878"/>
          </a:xfrm>
          <a:prstGeom prst="rect">
            <a:avLst/>
          </a:prstGeom>
        </p:spPr>
      </p:pic>
      <p:pic>
        <p:nvPicPr>
          <p:cNvPr id="19" name="Picture 18"/>
          <p:cNvPicPr>
            <a:picLocks noChangeAspect="1"/>
          </p:cNvPicPr>
          <p:nvPr/>
        </p:nvPicPr>
        <p:blipFill>
          <a:blip r:embed="rId14"/>
          <a:stretch>
            <a:fillRect/>
          </a:stretch>
        </p:blipFill>
        <p:spPr>
          <a:xfrm>
            <a:off x="148900" y="5555721"/>
            <a:ext cx="1857204" cy="795945"/>
          </a:xfrm>
          <a:prstGeom prst="rect">
            <a:avLst/>
          </a:prstGeom>
        </p:spPr>
      </p:pic>
    </p:spTree>
    <p:extLst>
      <p:ext uri="{BB962C8B-B14F-4D97-AF65-F5344CB8AC3E}">
        <p14:creationId xmlns:p14="http://schemas.microsoft.com/office/powerpoint/2010/main" val="383980470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Updated National Occupational Standards for Beauty Therapy and related subjects – February 2015</a:t>
            </a:r>
          </a:p>
          <a:p>
            <a:endParaRPr lang="en-GB" dirty="0"/>
          </a:p>
          <a:p>
            <a:r>
              <a:rPr lang="en-GB" dirty="0" smtClean="0"/>
              <a:t>Mapping documents completed to outline key changes to the NOS for Beauty Therapy</a:t>
            </a:r>
          </a:p>
          <a:p>
            <a:endParaRPr lang="en-GB" dirty="0"/>
          </a:p>
          <a:p>
            <a:r>
              <a:rPr lang="en-GB" dirty="0" smtClean="0"/>
              <a:t>City &amp; Guilds website:  </a:t>
            </a:r>
          </a:p>
          <a:p>
            <a:endParaRPr lang="en-GB" dirty="0"/>
          </a:p>
          <a:p>
            <a:pPr marL="0" indent="0">
              <a:buNone/>
            </a:pPr>
            <a:r>
              <a:rPr lang="en-GB" dirty="0" smtClean="0">
                <a:hlinkClick r:id="rId2"/>
              </a:rPr>
              <a:t>http://www.cityandguilds.com/qualifications-and-apprenticeships/beauty-and-complementary-therapies/key-documents</a:t>
            </a:r>
            <a:endParaRPr lang="en-GB" dirty="0"/>
          </a:p>
        </p:txBody>
      </p:sp>
      <p:pic>
        <p:nvPicPr>
          <p:cNvPr id="5" name="Picture 4"/>
          <p:cNvPicPr>
            <a:picLocks noChangeAspect="1"/>
          </p:cNvPicPr>
          <p:nvPr/>
        </p:nvPicPr>
        <p:blipFill>
          <a:blip r:embed="rId3"/>
          <a:stretch>
            <a:fillRect/>
          </a:stretch>
        </p:blipFill>
        <p:spPr>
          <a:xfrm>
            <a:off x="17319" y="198683"/>
            <a:ext cx="7748688" cy="1140051"/>
          </a:xfrm>
          <a:prstGeom prst="rect">
            <a:avLst/>
          </a:prstGeom>
        </p:spPr>
      </p:pic>
    </p:spTree>
    <p:extLst>
      <p:ext uri="{BB962C8B-B14F-4D97-AF65-F5344CB8AC3E}">
        <p14:creationId xmlns:p14="http://schemas.microsoft.com/office/powerpoint/2010/main" val="801810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15" y="223694"/>
            <a:ext cx="7383137" cy="424150"/>
          </a:xfrm>
        </p:spPr>
        <p:txBody>
          <a:bodyPr/>
          <a:lstStyle/>
          <a:p>
            <a:r>
              <a:rPr lang="en-GB" sz="2800" dirty="0" smtClean="0"/>
              <a:t>Activity…….</a:t>
            </a:r>
            <a:endParaRPr lang="en-GB" sz="2800" dirty="0"/>
          </a:p>
        </p:txBody>
      </p:sp>
      <p:sp>
        <p:nvSpPr>
          <p:cNvPr id="3" name="Content Placeholder 2"/>
          <p:cNvSpPr>
            <a:spLocks noGrp="1"/>
          </p:cNvSpPr>
          <p:nvPr>
            <p:ph idx="1"/>
          </p:nvPr>
        </p:nvSpPr>
        <p:spPr/>
        <p:txBody>
          <a:bodyPr/>
          <a:lstStyle/>
          <a:p>
            <a:r>
              <a:rPr lang="en-GB" sz="2400" b="0" dirty="0" smtClean="0">
                <a:solidFill>
                  <a:schemeClr val="tx1"/>
                </a:solidFill>
              </a:rPr>
              <a:t>Mapping documents – comparison from old to new NOS</a:t>
            </a:r>
          </a:p>
          <a:p>
            <a:endParaRPr lang="en-GB" sz="2400" b="0" dirty="0">
              <a:solidFill>
                <a:schemeClr val="tx1"/>
              </a:solidFill>
            </a:endParaRPr>
          </a:p>
          <a:p>
            <a:endParaRPr lang="en-GB" sz="2400" b="0" dirty="0" smtClean="0">
              <a:solidFill>
                <a:schemeClr val="tx1"/>
              </a:solidFill>
            </a:endParaRPr>
          </a:p>
          <a:p>
            <a:r>
              <a:rPr lang="en-GB" sz="2400" b="0" dirty="0" smtClean="0">
                <a:solidFill>
                  <a:schemeClr val="tx1"/>
                </a:solidFill>
              </a:rPr>
              <a:t>Explore key differences</a:t>
            </a:r>
            <a:endParaRPr lang="en-GB" sz="2400" b="0" dirty="0">
              <a:solidFill>
                <a:schemeClr val="tx1"/>
              </a:solidFill>
            </a:endParaRPr>
          </a:p>
        </p:txBody>
      </p:sp>
      <p:pic>
        <p:nvPicPr>
          <p:cNvPr id="4" name="Picture 3"/>
          <p:cNvPicPr>
            <a:picLocks noChangeAspect="1"/>
          </p:cNvPicPr>
          <p:nvPr/>
        </p:nvPicPr>
        <p:blipFill>
          <a:blip r:embed="rId2"/>
          <a:stretch>
            <a:fillRect/>
          </a:stretch>
        </p:blipFill>
        <p:spPr>
          <a:xfrm>
            <a:off x="4877857" y="3697288"/>
            <a:ext cx="3920068" cy="2615411"/>
          </a:xfrm>
          <a:prstGeom prst="rect">
            <a:avLst/>
          </a:prstGeom>
        </p:spPr>
      </p:pic>
    </p:spTree>
    <p:extLst>
      <p:ext uri="{BB962C8B-B14F-4D97-AF65-F5344CB8AC3E}">
        <p14:creationId xmlns:p14="http://schemas.microsoft.com/office/powerpoint/2010/main" val="1903402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868" y="325027"/>
            <a:ext cx="7322476" cy="652674"/>
          </a:xfrm>
        </p:spPr>
        <p:txBody>
          <a:bodyPr/>
          <a:lstStyle/>
          <a:p>
            <a:r>
              <a:rPr lang="en-GB" sz="2800" dirty="0"/>
              <a:t>Beauty SVQ’s</a:t>
            </a:r>
            <a:r>
              <a:rPr lang="en-GB" dirty="0"/>
              <a:t/>
            </a:r>
            <a:br>
              <a:rPr lang="en-GB" dirty="0"/>
            </a:br>
            <a:endParaRPr lang="en-GB" dirty="0"/>
          </a:p>
        </p:txBody>
      </p:sp>
      <p:sp>
        <p:nvSpPr>
          <p:cNvPr id="5" name="Content Placeholder 4"/>
          <p:cNvSpPr>
            <a:spLocks noGrp="1"/>
          </p:cNvSpPr>
          <p:nvPr>
            <p:ph idx="1"/>
          </p:nvPr>
        </p:nvSpPr>
        <p:spPr/>
        <p:txBody>
          <a:bodyPr/>
          <a:lstStyle/>
          <a:p>
            <a:r>
              <a:rPr lang="en-GB" sz="1800" b="0" dirty="0">
                <a:solidFill>
                  <a:schemeClr val="tx1"/>
                </a:solidFill>
              </a:rPr>
              <a:t>Current Beauty SVQ qualifications </a:t>
            </a:r>
            <a:r>
              <a:rPr lang="en-GB" sz="1800" dirty="0">
                <a:solidFill>
                  <a:schemeClr val="tx1"/>
                </a:solidFill>
              </a:rPr>
              <a:t>lapse end of July 2016</a:t>
            </a:r>
          </a:p>
          <a:p>
            <a:endParaRPr lang="en-GB" sz="1800" b="0" dirty="0">
              <a:solidFill>
                <a:schemeClr val="tx1"/>
              </a:solidFill>
            </a:endParaRPr>
          </a:p>
          <a:p>
            <a:r>
              <a:rPr lang="en-GB" sz="1800" b="0" dirty="0">
                <a:solidFill>
                  <a:schemeClr val="tx1"/>
                </a:solidFill>
              </a:rPr>
              <a:t>All Awarding Organisations are working with Skills Active </a:t>
            </a:r>
            <a:r>
              <a:rPr lang="en-GB" sz="1800" b="0" dirty="0" smtClean="0">
                <a:solidFill>
                  <a:schemeClr val="tx1"/>
                </a:solidFill>
              </a:rPr>
              <a:t>regarding </a:t>
            </a:r>
            <a:r>
              <a:rPr lang="en-GB" sz="1800" b="0" dirty="0">
                <a:solidFill>
                  <a:schemeClr val="tx1"/>
                </a:solidFill>
              </a:rPr>
              <a:t>accreditation of new qualifications </a:t>
            </a:r>
            <a:r>
              <a:rPr lang="en-GB" sz="1800" dirty="0">
                <a:solidFill>
                  <a:schemeClr val="tx1"/>
                </a:solidFill>
              </a:rPr>
              <a:t>ready for 1st August 2016</a:t>
            </a:r>
          </a:p>
          <a:p>
            <a:endParaRPr lang="en-GB" sz="1800" b="0" dirty="0">
              <a:solidFill>
                <a:schemeClr val="tx1"/>
              </a:solidFill>
            </a:endParaRPr>
          </a:p>
          <a:p>
            <a:r>
              <a:rPr lang="en-GB" sz="1800" b="0" u="sng" dirty="0">
                <a:solidFill>
                  <a:schemeClr val="tx1"/>
                </a:solidFill>
              </a:rPr>
              <a:t>New qualifications being developed: </a:t>
            </a:r>
          </a:p>
          <a:p>
            <a:endParaRPr lang="en-GB" sz="1800" b="0" dirty="0">
              <a:solidFill>
                <a:schemeClr val="tx1"/>
              </a:solidFill>
            </a:endParaRPr>
          </a:p>
          <a:p>
            <a:r>
              <a:rPr lang="en-GB" sz="1800" b="0" dirty="0">
                <a:solidFill>
                  <a:schemeClr val="tx1"/>
                </a:solidFill>
              </a:rPr>
              <a:t>SVQ Level 2 in Nails at SCQF Level 5</a:t>
            </a:r>
          </a:p>
          <a:p>
            <a:r>
              <a:rPr lang="en-GB" sz="1800" b="0" dirty="0">
                <a:solidFill>
                  <a:schemeClr val="tx1"/>
                </a:solidFill>
              </a:rPr>
              <a:t>SVQ Level 2 in Beauty Therapy at SCQF Level 5</a:t>
            </a:r>
          </a:p>
          <a:p>
            <a:r>
              <a:rPr lang="en-GB" sz="1800" b="0" dirty="0">
                <a:solidFill>
                  <a:schemeClr val="tx1"/>
                </a:solidFill>
              </a:rPr>
              <a:t>SVQ Level 3 in Nails at SCQF Level 6</a:t>
            </a:r>
          </a:p>
          <a:p>
            <a:r>
              <a:rPr lang="en-GB" sz="1800" b="0" dirty="0">
                <a:solidFill>
                  <a:schemeClr val="tx1"/>
                </a:solidFill>
              </a:rPr>
              <a:t>SVQ Level 3 in Beauty Therapy at SCQF Level 6</a:t>
            </a:r>
          </a:p>
          <a:p>
            <a:endParaRPr lang="en-GB" sz="1800" b="0" dirty="0">
              <a:solidFill>
                <a:schemeClr val="tx1"/>
              </a:solidFill>
            </a:endParaRPr>
          </a:p>
          <a:p>
            <a:endParaRPr lang="en-GB" dirty="0"/>
          </a:p>
        </p:txBody>
      </p:sp>
      <p:sp>
        <p:nvSpPr>
          <p:cNvPr id="6" name="Rectangle 5"/>
          <p:cNvSpPr/>
          <p:nvPr/>
        </p:nvSpPr>
        <p:spPr>
          <a:xfrm>
            <a:off x="341502" y="5955210"/>
            <a:ext cx="8262945" cy="646331"/>
          </a:xfrm>
          <a:prstGeom prst="rect">
            <a:avLst/>
          </a:prstGeom>
        </p:spPr>
        <p:txBody>
          <a:bodyPr wrap="square">
            <a:spAutoFit/>
          </a:bodyPr>
          <a:lstStyle/>
          <a:p>
            <a:r>
              <a:rPr lang="en-GB" sz="1800" dirty="0">
                <a:latin typeface="+mn-lt"/>
              </a:rPr>
              <a:t>HABIA products are currently approved with the current titling </a:t>
            </a:r>
            <a:r>
              <a:rPr lang="en-GB" sz="1800" dirty="0" smtClean="0">
                <a:latin typeface="+mn-lt"/>
              </a:rPr>
              <a:t>formula – titling convention may change for new SVQ’s</a:t>
            </a:r>
            <a:endParaRPr lang="en-GB" sz="1800" dirty="0">
              <a:latin typeface="+mn-lt"/>
            </a:endParaRPr>
          </a:p>
        </p:txBody>
      </p:sp>
    </p:spTree>
    <p:extLst>
      <p:ext uri="{BB962C8B-B14F-4D97-AF65-F5344CB8AC3E}">
        <p14:creationId xmlns:p14="http://schemas.microsoft.com/office/powerpoint/2010/main" val="4099894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15" y="251394"/>
            <a:ext cx="4433440" cy="368750"/>
          </a:xfrm>
        </p:spPr>
        <p:txBody>
          <a:bodyPr/>
          <a:lstStyle/>
          <a:p>
            <a:r>
              <a:rPr lang="en-GB" sz="2400" dirty="0" smtClean="0"/>
              <a:t>Direct replacements ……</a:t>
            </a:r>
            <a:endParaRPr lang="en-GB" sz="2400" dirty="0"/>
          </a:p>
        </p:txBody>
      </p:sp>
      <p:sp>
        <p:nvSpPr>
          <p:cNvPr id="3" name="Content Placeholder 2"/>
          <p:cNvSpPr>
            <a:spLocks noGrp="1"/>
          </p:cNvSpPr>
          <p:nvPr>
            <p:ph idx="1"/>
          </p:nvPr>
        </p:nvSpPr>
        <p:spPr/>
        <p:txBody>
          <a:bodyPr/>
          <a:lstStyle/>
          <a:p>
            <a:r>
              <a:rPr lang="en-GB" sz="2000" b="0" dirty="0">
                <a:solidFill>
                  <a:schemeClr val="tx1"/>
                </a:solidFill>
              </a:rPr>
              <a:t>The qualifications being replaced are</a:t>
            </a:r>
            <a:r>
              <a:rPr lang="en-GB" sz="2000" b="0" dirty="0" smtClean="0">
                <a:solidFill>
                  <a:schemeClr val="tx1"/>
                </a:solidFill>
              </a:rPr>
              <a:t>:</a:t>
            </a:r>
          </a:p>
          <a:p>
            <a:endParaRPr lang="en-GB" sz="2000" b="0" dirty="0">
              <a:solidFill>
                <a:schemeClr val="tx1"/>
              </a:solidFill>
            </a:endParaRPr>
          </a:p>
          <a:p>
            <a:r>
              <a:rPr lang="en-GB" sz="2000" b="0" dirty="0" smtClean="0">
                <a:solidFill>
                  <a:schemeClr val="tx1"/>
                </a:solidFill>
              </a:rPr>
              <a:t>SVQ </a:t>
            </a:r>
            <a:r>
              <a:rPr lang="en-GB" sz="2000" b="0" dirty="0">
                <a:solidFill>
                  <a:schemeClr val="tx1"/>
                </a:solidFill>
              </a:rPr>
              <a:t>2 in Beauty Therapy 28 July 2010 to 31 July 2016</a:t>
            </a:r>
          </a:p>
          <a:p>
            <a:r>
              <a:rPr lang="en-GB" sz="2000" b="0" dirty="0" smtClean="0">
                <a:solidFill>
                  <a:schemeClr val="tx1"/>
                </a:solidFill>
              </a:rPr>
              <a:t>SVQ </a:t>
            </a:r>
            <a:r>
              <a:rPr lang="en-GB" sz="2000" b="0" dirty="0">
                <a:solidFill>
                  <a:schemeClr val="tx1"/>
                </a:solidFill>
              </a:rPr>
              <a:t>3 in </a:t>
            </a:r>
            <a:r>
              <a:rPr lang="en-GB" sz="2000" b="0" dirty="0" smtClean="0">
                <a:solidFill>
                  <a:schemeClr val="tx1"/>
                </a:solidFill>
              </a:rPr>
              <a:t>Beauty </a:t>
            </a:r>
            <a:r>
              <a:rPr lang="en-GB" sz="2000" b="0" dirty="0">
                <a:solidFill>
                  <a:schemeClr val="tx1"/>
                </a:solidFill>
              </a:rPr>
              <a:t>Therapy 1 August 2010 to 31 July 2016</a:t>
            </a:r>
          </a:p>
          <a:p>
            <a:r>
              <a:rPr lang="en-GB" sz="2000" b="0" dirty="0" smtClean="0">
                <a:solidFill>
                  <a:schemeClr val="tx1"/>
                </a:solidFill>
              </a:rPr>
              <a:t>SVQ </a:t>
            </a:r>
            <a:r>
              <a:rPr lang="en-GB" sz="2000" b="0" dirty="0">
                <a:solidFill>
                  <a:schemeClr val="tx1"/>
                </a:solidFill>
              </a:rPr>
              <a:t>2 in Nail Services 28 July 2010 to 31 July 2016</a:t>
            </a:r>
          </a:p>
          <a:p>
            <a:r>
              <a:rPr lang="en-GB" sz="2000" b="0" dirty="0" smtClean="0">
                <a:solidFill>
                  <a:schemeClr val="tx1"/>
                </a:solidFill>
              </a:rPr>
              <a:t>SVQ </a:t>
            </a:r>
            <a:r>
              <a:rPr lang="en-GB" sz="2000" b="0" dirty="0">
                <a:solidFill>
                  <a:schemeClr val="tx1"/>
                </a:solidFill>
              </a:rPr>
              <a:t>in Nail Services 28 July 2010 to 31 July 2016 </a:t>
            </a:r>
            <a:endParaRPr lang="en-GB" sz="2000" b="0" dirty="0" smtClean="0">
              <a:solidFill>
                <a:schemeClr val="tx1"/>
              </a:solidFill>
            </a:endParaRPr>
          </a:p>
          <a:p>
            <a:endParaRPr lang="en-GB" sz="2000" b="0" dirty="0">
              <a:solidFill>
                <a:schemeClr val="tx1"/>
              </a:solidFill>
            </a:endParaRPr>
          </a:p>
          <a:p>
            <a:endParaRPr lang="en-GB" sz="2000" b="0" dirty="0">
              <a:solidFill>
                <a:schemeClr val="tx1"/>
              </a:solidFill>
            </a:endParaRPr>
          </a:p>
          <a:p>
            <a:endParaRPr lang="en-GB" sz="2000" b="0" dirty="0" smtClean="0">
              <a:solidFill>
                <a:schemeClr val="tx1"/>
              </a:solidFill>
            </a:endParaRPr>
          </a:p>
          <a:p>
            <a:endParaRPr lang="en-GB" sz="2000" b="0" dirty="0">
              <a:solidFill>
                <a:schemeClr val="tx1"/>
              </a:solidFill>
            </a:endParaRPr>
          </a:p>
          <a:p>
            <a:endParaRPr lang="en-GB" sz="2000" b="0" dirty="0" smtClean="0">
              <a:solidFill>
                <a:schemeClr val="tx1"/>
              </a:solidFill>
            </a:endParaRPr>
          </a:p>
          <a:p>
            <a:endParaRPr lang="en-GB" sz="2000" b="0" dirty="0">
              <a:solidFill>
                <a:schemeClr val="tx1"/>
              </a:solidFill>
            </a:endParaRPr>
          </a:p>
        </p:txBody>
      </p:sp>
      <p:pic>
        <p:nvPicPr>
          <p:cNvPr id="4" name="Picture 3"/>
          <p:cNvPicPr>
            <a:picLocks noChangeAspect="1"/>
          </p:cNvPicPr>
          <p:nvPr/>
        </p:nvPicPr>
        <p:blipFill>
          <a:blip r:embed="rId2"/>
          <a:stretch>
            <a:fillRect/>
          </a:stretch>
        </p:blipFill>
        <p:spPr>
          <a:xfrm>
            <a:off x="6890221" y="3697288"/>
            <a:ext cx="1907704" cy="2861556"/>
          </a:xfrm>
          <a:prstGeom prst="rect">
            <a:avLst/>
          </a:prstGeom>
        </p:spPr>
      </p:pic>
    </p:spTree>
    <p:extLst>
      <p:ext uri="{BB962C8B-B14F-4D97-AF65-F5344CB8AC3E}">
        <p14:creationId xmlns:p14="http://schemas.microsoft.com/office/powerpoint/2010/main" val="119795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73" y="5121895"/>
            <a:ext cx="7709978" cy="1213730"/>
          </a:xfrm>
        </p:spPr>
        <p:txBody>
          <a:bodyPr/>
          <a:lstStyle/>
          <a:p>
            <a:r>
              <a:rPr lang="en-GB" dirty="0" smtClean="0"/>
              <a:t>NEW Beauty &amp; nail structures</a:t>
            </a:r>
            <a:endParaRPr lang="en-GB" dirty="0"/>
          </a:p>
        </p:txBody>
      </p:sp>
      <p:sp>
        <p:nvSpPr>
          <p:cNvPr id="388" name="Shape 388"/>
          <p:cNvSpPr>
            <a:spLocks noGrp="1"/>
          </p:cNvSpPr>
          <p:nvPr>
            <p:ph type="sldNum" sz="quarter" idx="4294967295"/>
          </p:nvPr>
        </p:nvSpPr>
        <p:spPr>
          <a:xfrm>
            <a:off x="7010400" y="6353175"/>
            <a:ext cx="2133600" cy="371475"/>
          </a:xfrm>
          <a:prstGeom prst="rect">
            <a:avLst/>
          </a:prstGeom>
          <a:extLst>
            <a:ext uri="{C572A759-6A51-4108-AA02-DFA0A04FC94B}">
              <ma14:wrappingTextBoxFlag xmlns:ma14="http://schemas.microsoft.com/office/mac/drawingml/2011/main" xmlns="" val="1"/>
            </a:ext>
          </a:extLst>
        </p:spPr>
        <p:txBody>
          <a:bodyPr/>
          <a:lstStyle/>
          <a:p>
            <a:pPr>
              <a:defRPr>
                <a:solidFill>
                  <a:srgbClr val="000000"/>
                </a:solidFill>
              </a:defRPr>
            </a:pPr>
            <a:fld id="{86CB4B4D-7CA3-9044-876B-883B54F8677D}" type="slidenum">
              <a:rPr/>
              <a:pPr>
                <a:defRPr>
                  <a:solidFill>
                    <a:srgbClr val="000000"/>
                  </a:solidFill>
                </a:defRPr>
              </a:pPr>
              <a:t>9</a:t>
            </a:fld>
            <a:endParaRPr dirty="0"/>
          </a:p>
        </p:txBody>
      </p:sp>
      <p:sp>
        <p:nvSpPr>
          <p:cNvPr id="389" name="Shape 389"/>
          <p:cNvSpPr/>
          <p:nvPr/>
        </p:nvSpPr>
        <p:spPr>
          <a:xfrm>
            <a:off x="306288" y="1196752"/>
            <a:ext cx="8726977"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defRPr sz="1800"/>
            </a:pPr>
            <a:endParaRPr sz="2000" dirty="0"/>
          </a:p>
          <a:p>
            <a:pPr>
              <a:defRPr sz="1800"/>
            </a:pPr>
            <a:r>
              <a:rPr sz="2000" dirty="0"/>
              <a:t> </a:t>
            </a:r>
          </a:p>
          <a:p>
            <a:pPr>
              <a:defRPr sz="1800"/>
            </a:pPr>
            <a:endParaRPr sz="2000" dirty="0"/>
          </a:p>
        </p:txBody>
      </p:sp>
      <p:pic>
        <p:nvPicPr>
          <p:cNvPr id="3" name="Picture 2"/>
          <p:cNvPicPr>
            <a:picLocks noChangeAspect="1"/>
          </p:cNvPicPr>
          <p:nvPr/>
        </p:nvPicPr>
        <p:blipFill>
          <a:blip r:embed="rId2"/>
          <a:stretch>
            <a:fillRect/>
          </a:stretch>
        </p:blipFill>
        <p:spPr>
          <a:xfrm>
            <a:off x="713973" y="1688789"/>
            <a:ext cx="1603387" cy="2408129"/>
          </a:xfrm>
          <a:prstGeom prst="rect">
            <a:avLst/>
          </a:prstGeom>
        </p:spPr>
      </p:pic>
      <p:pic>
        <p:nvPicPr>
          <p:cNvPr id="4" name="Picture 3"/>
          <p:cNvPicPr>
            <a:picLocks noChangeAspect="1"/>
          </p:cNvPicPr>
          <p:nvPr/>
        </p:nvPicPr>
        <p:blipFill>
          <a:blip r:embed="rId3"/>
          <a:stretch>
            <a:fillRect/>
          </a:stretch>
        </p:blipFill>
        <p:spPr>
          <a:xfrm>
            <a:off x="2717313" y="1709713"/>
            <a:ext cx="1676545" cy="2389839"/>
          </a:xfrm>
          <a:prstGeom prst="rect">
            <a:avLst/>
          </a:prstGeom>
        </p:spPr>
      </p:pic>
      <p:pic>
        <p:nvPicPr>
          <p:cNvPr id="5" name="Picture 4"/>
          <p:cNvPicPr>
            <a:picLocks noChangeAspect="1"/>
          </p:cNvPicPr>
          <p:nvPr/>
        </p:nvPicPr>
        <p:blipFill>
          <a:blip r:embed="rId4"/>
          <a:stretch>
            <a:fillRect/>
          </a:stretch>
        </p:blipFill>
        <p:spPr>
          <a:xfrm>
            <a:off x="4793811" y="1709713"/>
            <a:ext cx="1713124" cy="2408129"/>
          </a:xfrm>
          <a:prstGeom prst="rect">
            <a:avLst/>
          </a:prstGeom>
        </p:spPr>
      </p:pic>
      <p:pic>
        <p:nvPicPr>
          <p:cNvPr id="6" name="Picture 5"/>
          <p:cNvPicPr>
            <a:picLocks noChangeAspect="1"/>
          </p:cNvPicPr>
          <p:nvPr/>
        </p:nvPicPr>
        <p:blipFill>
          <a:blip r:embed="rId5"/>
          <a:stretch>
            <a:fillRect/>
          </a:stretch>
        </p:blipFill>
        <p:spPr>
          <a:xfrm>
            <a:off x="6906888" y="1612806"/>
            <a:ext cx="1862315" cy="2522323"/>
          </a:xfrm>
          <a:prstGeom prst="rect">
            <a:avLst/>
          </a:prstGeom>
        </p:spPr>
      </p:pic>
    </p:spTree>
    <p:extLst>
      <p:ext uri="{BB962C8B-B14F-4D97-AF65-F5344CB8AC3E}">
        <p14:creationId xmlns:p14="http://schemas.microsoft.com/office/powerpoint/2010/main" val="230221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14A9DE"/>
      </a:accent1>
      <a:accent2>
        <a:srgbClr val="FF0099"/>
      </a:accent2>
      <a:accent3>
        <a:srgbClr val="FFFFFF"/>
      </a:accent3>
      <a:accent4>
        <a:srgbClr val="000000"/>
      </a:accent4>
      <a:accent5>
        <a:srgbClr val="ABCFEA"/>
      </a:accent5>
      <a:accent6>
        <a:srgbClr val="E700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14A9DE"/>
          </a:solidFill>
          <a:prstDash val="solid"/>
          <a:bevel/>
        </a:ln>
        <a:effectLst/>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14A9D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Default">
      <a:dk1>
        <a:srgbClr val="000000"/>
      </a:dk1>
      <a:lt1>
        <a:srgbClr val="FFFFFF"/>
      </a:lt1>
      <a:dk2>
        <a:srgbClr val="A7A7A7"/>
      </a:dk2>
      <a:lt2>
        <a:srgbClr val="535353"/>
      </a:lt2>
      <a:accent1>
        <a:srgbClr val="14A9DE"/>
      </a:accent1>
      <a:accent2>
        <a:srgbClr val="FF0099"/>
      </a:accent2>
      <a:accent3>
        <a:srgbClr val="FFFFFF"/>
      </a:accent3>
      <a:accent4>
        <a:srgbClr val="000000"/>
      </a:accent4>
      <a:accent5>
        <a:srgbClr val="ABCFEA"/>
      </a:accent5>
      <a:accent6>
        <a:srgbClr val="E700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14A9DE"/>
          </a:solidFill>
          <a:prstDash val="solid"/>
          <a:bevel/>
        </a:ln>
        <a:effectLst/>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14A9D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fontScheme name="2_Default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726964"/>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726964"/>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fontScheme name="2_Default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726964"/>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726964"/>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G 310311">
  <a:themeElements>
    <a:clrScheme name="CG 310311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fontScheme name="CG 310311">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726964"/>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726964"/>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G 310311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ity &amp; Guilds PowerPoint">
  <a:themeElements>
    <a:clrScheme name="City &amp; Guilds PowerPoint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fontScheme name="City &amp; Guilds PowerPoint">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ity &amp; Guilds PowerPoint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a:themeElements>
    <a:clrScheme name="Default">
      <a:dk1>
        <a:srgbClr val="000000"/>
      </a:dk1>
      <a:lt1>
        <a:srgbClr val="FFFFFF"/>
      </a:lt1>
      <a:dk2>
        <a:srgbClr val="A7A7A7"/>
      </a:dk2>
      <a:lt2>
        <a:srgbClr val="535353"/>
      </a:lt2>
      <a:accent1>
        <a:srgbClr val="14A9DE"/>
      </a:accent1>
      <a:accent2>
        <a:srgbClr val="FF0099"/>
      </a:accent2>
      <a:accent3>
        <a:srgbClr val="FFFFFF"/>
      </a:accent3>
      <a:accent4>
        <a:srgbClr val="000000"/>
      </a:accent4>
      <a:accent5>
        <a:srgbClr val="ABCFEA"/>
      </a:accent5>
      <a:accent6>
        <a:srgbClr val="E700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14A9DE"/>
          </a:solidFill>
          <a:prstDash val="solid"/>
          <a:bevel/>
        </a:ln>
        <a:effectLst/>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14A9D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1861</TotalTime>
  <Words>1569</Words>
  <Application>Microsoft Office PowerPoint</Application>
  <PresentationFormat>On-screen Show (4:3)</PresentationFormat>
  <Paragraphs>376</Paragraphs>
  <Slides>31</Slides>
  <Notes>13</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31</vt:i4>
      </vt:variant>
    </vt:vector>
  </HeadingPairs>
  <TitlesOfParts>
    <vt:vector size="57" baseType="lpstr">
      <vt:lpstr>ＭＳ Ｐゴシック</vt:lpstr>
      <vt:lpstr>ＭＳ Ｐゴシック</vt:lpstr>
      <vt:lpstr>Arial</vt:lpstr>
      <vt:lpstr>Arial Black</vt:lpstr>
      <vt:lpstr>Arial Bold</vt:lpstr>
      <vt:lpstr>ArialMT</vt:lpstr>
      <vt:lpstr>Avenir Roman</vt:lpstr>
      <vt:lpstr>Calibri</vt:lpstr>
      <vt:lpstr>Calibri Light</vt:lpstr>
      <vt:lpstr>Congress Sans</vt:lpstr>
      <vt:lpstr>Congress Sans Light Std</vt:lpstr>
      <vt:lpstr>CongressSans</vt:lpstr>
      <vt:lpstr>Courier New</vt:lpstr>
      <vt:lpstr>Helvetica</vt:lpstr>
      <vt:lpstr>Helvetica Light</vt:lpstr>
      <vt:lpstr>NeueHaasGroteskDisp Std Blk</vt:lpstr>
      <vt:lpstr>Noteworthy Bold</vt:lpstr>
      <vt:lpstr>Symbol</vt:lpstr>
      <vt:lpstr>Times New Roman</vt:lpstr>
      <vt:lpstr>Wingdings</vt:lpstr>
      <vt:lpstr>Default</vt:lpstr>
      <vt:lpstr>1_Default</vt:lpstr>
      <vt:lpstr>4_Default Design</vt:lpstr>
      <vt:lpstr>5_Default Design</vt:lpstr>
      <vt:lpstr>CG 310311</vt:lpstr>
      <vt:lpstr>City &amp; Guilds PowerPoint</vt:lpstr>
      <vt:lpstr>PowerPoint Presentation</vt:lpstr>
      <vt:lpstr>AGENDA</vt:lpstr>
      <vt:lpstr>PowerPoint Presentation</vt:lpstr>
      <vt:lpstr>PowerPoint Presentation</vt:lpstr>
      <vt:lpstr>PowerPoint Presentation</vt:lpstr>
      <vt:lpstr>Activity…….</vt:lpstr>
      <vt:lpstr>Beauty SVQ’s </vt:lpstr>
      <vt:lpstr>Direct replacements ……</vt:lpstr>
      <vt:lpstr>NEW Beauty &amp; nail structures</vt:lpstr>
      <vt:lpstr>PowerPoint Presentation</vt:lpstr>
      <vt:lpstr>PowerPoint Presentation</vt:lpstr>
      <vt:lpstr>PowerPoint Presentation</vt:lpstr>
      <vt:lpstr>PowerPoint Presentation</vt:lpstr>
      <vt:lpstr>So what has changed or  been updated??</vt:lpstr>
      <vt:lpstr>Assessment –  Practical observations</vt:lpstr>
      <vt:lpstr>Assignment/Assessment Guide for Centres        </vt:lpstr>
      <vt:lpstr>  Knowledge requirements  </vt:lpstr>
      <vt:lpstr> Assessment guidance  </vt:lpstr>
      <vt:lpstr>Documentation</vt:lpstr>
      <vt:lpstr>Qualification handbooks                                   </vt:lpstr>
      <vt:lpstr>Re-cap  </vt:lpstr>
      <vt:lpstr> Environmental and sustainable working practices  </vt:lpstr>
      <vt:lpstr> Values  </vt:lpstr>
      <vt:lpstr> Behaviours  </vt:lpstr>
      <vt:lpstr>How can we support you?</vt:lpstr>
      <vt:lpstr>Tutor support materials………                               </vt:lpstr>
      <vt:lpstr>PowerPoint Presentation</vt:lpstr>
      <vt:lpstr>PowerPoint Presentation</vt:lpstr>
      <vt:lpstr>PowerPoint Presentation</vt:lpstr>
      <vt:lpstr>Contact details: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Mitchell</dc:creator>
  <cp:lastModifiedBy>Emma Mackay</cp:lastModifiedBy>
  <cp:revision>227</cp:revision>
  <cp:lastPrinted>2015-02-09T12:48:01Z</cp:lastPrinted>
  <dcterms:modified xsi:type="dcterms:W3CDTF">2016-06-01T15:24:47Z</dcterms:modified>
</cp:coreProperties>
</file>